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3" r:id="rId1"/>
  </p:sldMasterIdLst>
  <p:notesMasterIdLst>
    <p:notesMasterId r:id="rId27"/>
  </p:notesMasterIdLst>
  <p:sldIdLst>
    <p:sldId id="256"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4B6D9FD-2F4F-46E1-A575-A2DBE4CF1541}" type="datetimeFigureOut">
              <a:rPr lang="tr-TR" smtClean="0"/>
              <a:t>2.12.2019</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9A9C577-EF82-45B6-A93D-97D23164706A}" type="slidenum">
              <a:rPr lang="tr-TR" smtClean="0"/>
              <a:t>‹#›</a:t>
            </a:fld>
            <a:endParaRPr lang="tr-T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p:spPr>
        <p:txBody>
          <a:bodyPr/>
          <a:lstStyle/>
          <a:p>
            <a:fld id="{6CEC38B4-7351-403F-95F3-B38AF6766DBF}" type="slidenum">
              <a:rPr lang="tr-TR"/>
              <a:pPr/>
              <a:t>1</a:t>
            </a:fld>
            <a:endParaRPr lang="tr-TR"/>
          </a:p>
        </p:txBody>
      </p:sp>
      <p:sp>
        <p:nvSpPr>
          <p:cNvPr id="41987" name="Rectangle 2"/>
          <p:cNvSpPr>
            <a:spLocks noRot="1" noChangeArrowheads="1" noTextEdit="1"/>
          </p:cNvSpPr>
          <p:nvPr>
            <p:ph type="sldImg"/>
          </p:nvPr>
        </p:nvSpPr>
        <p:spPr>
          <a:ln/>
        </p:spPr>
      </p:sp>
      <p:sp>
        <p:nvSpPr>
          <p:cNvPr id="41988" name="Rectangle 3"/>
          <p:cNvSpPr>
            <a:spLocks noGrp="1" noChangeArrowheads="1"/>
          </p:cNvSpPr>
          <p:nvPr>
            <p:ph type="body" idx="1"/>
          </p:nvPr>
        </p:nvSpPr>
        <p:spPr>
          <a:noFill/>
          <a:ln/>
        </p:spPr>
        <p:txBody>
          <a:bodyPr/>
          <a:lstStyle/>
          <a:p>
            <a:pPr eaLnBrk="1" hangingPunct="1"/>
            <a:endParaRPr lang="tr-TR"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7"/>
          <p:cNvSpPr>
            <a:spLocks noGrp="1" noChangeArrowheads="1"/>
          </p:cNvSpPr>
          <p:nvPr>
            <p:ph type="sldNum" sz="quarter" idx="5"/>
          </p:nvPr>
        </p:nvSpPr>
        <p:spPr>
          <a:noFill/>
        </p:spPr>
        <p:txBody>
          <a:bodyPr/>
          <a:lstStyle/>
          <a:p>
            <a:fld id="{275C1A96-001D-438B-A0B1-1863E650E85B}" type="slidenum">
              <a:rPr lang="tr-TR"/>
              <a:pPr/>
              <a:t>10</a:t>
            </a:fld>
            <a:endParaRPr lang="tr-TR"/>
          </a:p>
        </p:txBody>
      </p:sp>
      <p:sp>
        <p:nvSpPr>
          <p:cNvPr id="78851" name="Rectangle 2"/>
          <p:cNvSpPr>
            <a:spLocks noRot="1" noChangeArrowheads="1" noTextEdit="1"/>
          </p:cNvSpPr>
          <p:nvPr>
            <p:ph type="sldImg"/>
          </p:nvPr>
        </p:nvSpPr>
        <p:spPr>
          <a:ln/>
        </p:spPr>
      </p:sp>
      <p:sp>
        <p:nvSpPr>
          <p:cNvPr id="78852" name="Rectangle 3"/>
          <p:cNvSpPr>
            <a:spLocks noGrp="1" noChangeArrowheads="1"/>
          </p:cNvSpPr>
          <p:nvPr>
            <p:ph type="body" idx="1"/>
          </p:nvPr>
        </p:nvSpPr>
        <p:spPr>
          <a:noFill/>
          <a:ln/>
        </p:spPr>
        <p:txBody>
          <a:bodyPr/>
          <a:lstStyle/>
          <a:p>
            <a:pPr eaLnBrk="1" hangingPunct="1"/>
            <a:endParaRPr lang="tr-TR"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021A7B3C-AA57-46A3-8124-0DE8FB33B178}" type="slidenum">
              <a:rPr lang="tr-TR" smtClean="0"/>
              <a:pPr/>
              <a:t>11</a:t>
            </a:fld>
            <a:endParaRPr lang="tr-T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021A7B3C-AA57-46A3-8124-0DE8FB33B178}" type="slidenum">
              <a:rPr lang="tr-TR" smtClean="0"/>
              <a:pPr/>
              <a:t>12</a:t>
            </a:fld>
            <a:endParaRPr lang="tr-T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021A7B3C-AA57-46A3-8124-0DE8FB33B178}" type="slidenum">
              <a:rPr lang="tr-TR" smtClean="0"/>
              <a:pPr/>
              <a:t>13</a:t>
            </a:fld>
            <a:endParaRPr lang="tr-T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p:spPr>
        <p:txBody>
          <a:bodyPr/>
          <a:lstStyle/>
          <a:p>
            <a:fld id="{5EB55F17-6751-4F34-A732-A5BA224294BC}" type="slidenum">
              <a:rPr lang="tr-TR"/>
              <a:pPr/>
              <a:t>2</a:t>
            </a:fld>
            <a:endParaRPr lang="tr-TR"/>
          </a:p>
        </p:txBody>
      </p:sp>
      <p:sp>
        <p:nvSpPr>
          <p:cNvPr id="44035" name="Rectangle 2"/>
          <p:cNvSpPr>
            <a:spLocks noRot="1" noChangeArrowheads="1" noTextEdit="1"/>
          </p:cNvSpPr>
          <p:nvPr>
            <p:ph type="sldImg"/>
          </p:nvPr>
        </p:nvSpPr>
        <p:spPr>
          <a:ln/>
        </p:spPr>
      </p:sp>
      <p:sp>
        <p:nvSpPr>
          <p:cNvPr id="44036" name="Rectangle 3"/>
          <p:cNvSpPr>
            <a:spLocks noGrp="1" noChangeArrowheads="1"/>
          </p:cNvSpPr>
          <p:nvPr>
            <p:ph type="body" idx="1"/>
          </p:nvPr>
        </p:nvSpPr>
        <p:spPr>
          <a:noFill/>
          <a:ln/>
        </p:spPr>
        <p:txBody>
          <a:bodyPr/>
          <a:lstStyle/>
          <a:p>
            <a:pPr eaLnBrk="1" hangingPunct="1"/>
            <a:endParaRPr lang="tr-TR"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p:spPr>
        <p:txBody>
          <a:bodyPr/>
          <a:lstStyle/>
          <a:p>
            <a:fld id="{46B80852-939A-4591-A5F6-06947748AB31}" type="slidenum">
              <a:rPr lang="tr-TR"/>
              <a:pPr/>
              <a:t>3</a:t>
            </a:fld>
            <a:endParaRPr lang="tr-TR"/>
          </a:p>
        </p:txBody>
      </p:sp>
      <p:sp>
        <p:nvSpPr>
          <p:cNvPr id="48131" name="Rectangle 2"/>
          <p:cNvSpPr>
            <a:spLocks noRot="1" noChangeArrowheads="1" noTextEdit="1"/>
          </p:cNvSpPr>
          <p:nvPr>
            <p:ph type="sldImg"/>
          </p:nvPr>
        </p:nvSpPr>
        <p:spPr>
          <a:ln/>
        </p:spPr>
      </p:sp>
      <p:sp>
        <p:nvSpPr>
          <p:cNvPr id="48132" name="Rectangle 3"/>
          <p:cNvSpPr>
            <a:spLocks noGrp="1" noChangeArrowheads="1"/>
          </p:cNvSpPr>
          <p:nvPr>
            <p:ph type="body" idx="1"/>
          </p:nvPr>
        </p:nvSpPr>
        <p:spPr>
          <a:noFill/>
          <a:ln/>
        </p:spPr>
        <p:txBody>
          <a:bodyPr/>
          <a:lstStyle/>
          <a:p>
            <a:pPr eaLnBrk="1" hangingPunct="1"/>
            <a:endParaRPr lang="tr-TR"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p:cNvSpPr>
            <a:spLocks noGrp="1" noChangeArrowheads="1"/>
          </p:cNvSpPr>
          <p:nvPr>
            <p:ph type="sldNum" sz="quarter" idx="5"/>
          </p:nvPr>
        </p:nvSpPr>
        <p:spPr>
          <a:noFill/>
        </p:spPr>
        <p:txBody>
          <a:bodyPr/>
          <a:lstStyle/>
          <a:p>
            <a:fld id="{47BE4B53-2AA7-45BE-91A2-C10E87079243}" type="slidenum">
              <a:rPr lang="tr-TR"/>
              <a:pPr/>
              <a:t>4</a:t>
            </a:fld>
            <a:endParaRPr lang="tr-TR"/>
          </a:p>
        </p:txBody>
      </p:sp>
      <p:sp>
        <p:nvSpPr>
          <p:cNvPr id="64515" name="Rectangle 2"/>
          <p:cNvSpPr>
            <a:spLocks noRot="1" noChangeArrowheads="1" noTextEdit="1"/>
          </p:cNvSpPr>
          <p:nvPr>
            <p:ph type="sldImg"/>
          </p:nvPr>
        </p:nvSpPr>
        <p:spPr>
          <a:ln/>
        </p:spPr>
      </p:sp>
      <p:sp>
        <p:nvSpPr>
          <p:cNvPr id="64516" name="Rectangle 3"/>
          <p:cNvSpPr>
            <a:spLocks noGrp="1" noChangeArrowheads="1"/>
          </p:cNvSpPr>
          <p:nvPr>
            <p:ph type="body" idx="1"/>
          </p:nvPr>
        </p:nvSpPr>
        <p:spPr>
          <a:noFill/>
          <a:ln/>
        </p:spPr>
        <p:txBody>
          <a:bodyPr/>
          <a:lstStyle/>
          <a:p>
            <a:pPr eaLnBrk="1" hangingPunct="1"/>
            <a:endParaRPr lang="tr-TR"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7"/>
          <p:cNvSpPr>
            <a:spLocks noGrp="1" noChangeArrowheads="1"/>
          </p:cNvSpPr>
          <p:nvPr>
            <p:ph type="sldNum" sz="quarter" idx="5"/>
          </p:nvPr>
        </p:nvSpPr>
        <p:spPr>
          <a:noFill/>
        </p:spPr>
        <p:txBody>
          <a:bodyPr/>
          <a:lstStyle/>
          <a:p>
            <a:fld id="{A9F4C9FF-3621-4194-AFFC-99AF665A89B4}" type="slidenum">
              <a:rPr lang="tr-TR"/>
              <a:pPr/>
              <a:t>5</a:t>
            </a:fld>
            <a:endParaRPr lang="tr-TR"/>
          </a:p>
        </p:txBody>
      </p:sp>
      <p:sp>
        <p:nvSpPr>
          <p:cNvPr id="65539" name="Rectangle 2"/>
          <p:cNvSpPr>
            <a:spLocks noRot="1" noChangeArrowheads="1" noTextEdit="1"/>
          </p:cNvSpPr>
          <p:nvPr>
            <p:ph type="sldImg"/>
          </p:nvPr>
        </p:nvSpPr>
        <p:spPr>
          <a:ln/>
        </p:spPr>
      </p:sp>
      <p:sp>
        <p:nvSpPr>
          <p:cNvPr id="65540" name="Rectangle 3"/>
          <p:cNvSpPr>
            <a:spLocks noGrp="1" noChangeArrowheads="1"/>
          </p:cNvSpPr>
          <p:nvPr>
            <p:ph type="body" idx="1"/>
          </p:nvPr>
        </p:nvSpPr>
        <p:spPr>
          <a:noFill/>
          <a:ln/>
        </p:spPr>
        <p:txBody>
          <a:bodyPr/>
          <a:lstStyle/>
          <a:p>
            <a:pPr eaLnBrk="1" hangingPunct="1"/>
            <a:endParaRPr lang="tr-TR"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a:noFill/>
        </p:spPr>
        <p:txBody>
          <a:bodyPr/>
          <a:lstStyle/>
          <a:p>
            <a:fld id="{BF8A6A65-372C-4B81-ACFC-840021211B68}" type="slidenum">
              <a:rPr lang="tr-TR"/>
              <a:pPr/>
              <a:t>6</a:t>
            </a:fld>
            <a:endParaRPr lang="tr-TR"/>
          </a:p>
        </p:txBody>
      </p:sp>
      <p:sp>
        <p:nvSpPr>
          <p:cNvPr id="66563" name="Rectangle 2"/>
          <p:cNvSpPr>
            <a:spLocks noRot="1" noChangeArrowheads="1" noTextEdit="1"/>
          </p:cNvSpPr>
          <p:nvPr>
            <p:ph type="sldImg"/>
          </p:nvPr>
        </p:nvSpPr>
        <p:spPr>
          <a:ln/>
        </p:spPr>
      </p:sp>
      <p:sp>
        <p:nvSpPr>
          <p:cNvPr id="66564" name="Rectangle 3"/>
          <p:cNvSpPr>
            <a:spLocks noGrp="1" noChangeArrowheads="1"/>
          </p:cNvSpPr>
          <p:nvPr>
            <p:ph type="body" idx="1"/>
          </p:nvPr>
        </p:nvSpPr>
        <p:spPr>
          <a:noFill/>
          <a:ln/>
        </p:spPr>
        <p:txBody>
          <a:bodyPr/>
          <a:lstStyle/>
          <a:p>
            <a:pPr eaLnBrk="1" hangingPunct="1"/>
            <a:endParaRPr lang="tr-TR"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p:cNvSpPr>
            <a:spLocks noGrp="1" noChangeArrowheads="1"/>
          </p:cNvSpPr>
          <p:nvPr>
            <p:ph type="sldNum" sz="quarter" idx="5"/>
          </p:nvPr>
        </p:nvSpPr>
        <p:spPr>
          <a:noFill/>
        </p:spPr>
        <p:txBody>
          <a:bodyPr/>
          <a:lstStyle/>
          <a:p>
            <a:fld id="{1FA80B5B-FEF1-4F8D-97BB-C429BA992413}" type="slidenum">
              <a:rPr lang="tr-TR"/>
              <a:pPr/>
              <a:t>7</a:t>
            </a:fld>
            <a:endParaRPr lang="tr-TR"/>
          </a:p>
        </p:txBody>
      </p:sp>
      <p:sp>
        <p:nvSpPr>
          <p:cNvPr id="67587" name="Rectangle 2"/>
          <p:cNvSpPr>
            <a:spLocks noRot="1" noChangeArrowheads="1" noTextEdit="1"/>
          </p:cNvSpPr>
          <p:nvPr>
            <p:ph type="sldImg"/>
          </p:nvPr>
        </p:nvSpPr>
        <p:spPr>
          <a:ln/>
        </p:spPr>
      </p:sp>
      <p:sp>
        <p:nvSpPr>
          <p:cNvPr id="67588" name="Rectangle 3"/>
          <p:cNvSpPr>
            <a:spLocks noGrp="1" noChangeArrowheads="1"/>
          </p:cNvSpPr>
          <p:nvPr>
            <p:ph type="body" idx="1"/>
          </p:nvPr>
        </p:nvSpPr>
        <p:spPr>
          <a:noFill/>
          <a:ln/>
        </p:spPr>
        <p:txBody>
          <a:bodyPr/>
          <a:lstStyle/>
          <a:p>
            <a:pPr eaLnBrk="1" hangingPunct="1"/>
            <a:endParaRPr lang="tr-TR"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7"/>
          <p:cNvSpPr>
            <a:spLocks noGrp="1" noChangeArrowheads="1"/>
          </p:cNvSpPr>
          <p:nvPr>
            <p:ph type="sldNum" sz="quarter" idx="5"/>
          </p:nvPr>
        </p:nvSpPr>
        <p:spPr>
          <a:noFill/>
        </p:spPr>
        <p:txBody>
          <a:bodyPr/>
          <a:lstStyle/>
          <a:p>
            <a:fld id="{FB0007BD-3AD5-4891-BDFC-1510CDDD245E}" type="slidenum">
              <a:rPr lang="tr-TR"/>
              <a:pPr/>
              <a:t>8</a:t>
            </a:fld>
            <a:endParaRPr lang="tr-TR"/>
          </a:p>
        </p:txBody>
      </p:sp>
      <p:sp>
        <p:nvSpPr>
          <p:cNvPr id="68611" name="Rectangle 2"/>
          <p:cNvSpPr>
            <a:spLocks noRot="1" noChangeArrowheads="1" noTextEdit="1"/>
          </p:cNvSpPr>
          <p:nvPr>
            <p:ph type="sldImg"/>
          </p:nvPr>
        </p:nvSpPr>
        <p:spPr>
          <a:ln/>
        </p:spPr>
      </p:sp>
      <p:sp>
        <p:nvSpPr>
          <p:cNvPr id="68612" name="Rectangle 3"/>
          <p:cNvSpPr>
            <a:spLocks noGrp="1" noChangeArrowheads="1"/>
          </p:cNvSpPr>
          <p:nvPr>
            <p:ph type="body" idx="1"/>
          </p:nvPr>
        </p:nvSpPr>
        <p:spPr>
          <a:noFill/>
          <a:ln/>
        </p:spPr>
        <p:txBody>
          <a:bodyPr/>
          <a:lstStyle/>
          <a:p>
            <a:pPr eaLnBrk="1" hangingPunct="1"/>
            <a:endParaRPr lang="tr-TR"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7"/>
          <p:cNvSpPr>
            <a:spLocks noGrp="1" noChangeArrowheads="1"/>
          </p:cNvSpPr>
          <p:nvPr>
            <p:ph type="sldNum" sz="quarter" idx="5"/>
          </p:nvPr>
        </p:nvSpPr>
        <p:spPr>
          <a:noFill/>
        </p:spPr>
        <p:txBody>
          <a:bodyPr/>
          <a:lstStyle/>
          <a:p>
            <a:fld id="{04AB17C7-53B8-404F-8C14-96BDAA650782}" type="slidenum">
              <a:rPr lang="tr-TR"/>
              <a:pPr/>
              <a:t>9</a:t>
            </a:fld>
            <a:endParaRPr lang="tr-TR"/>
          </a:p>
        </p:txBody>
      </p:sp>
      <p:sp>
        <p:nvSpPr>
          <p:cNvPr id="69635" name="Rectangle 2"/>
          <p:cNvSpPr>
            <a:spLocks noRot="1" noChangeArrowheads="1" noTextEdit="1"/>
          </p:cNvSpPr>
          <p:nvPr>
            <p:ph type="sldImg"/>
          </p:nvPr>
        </p:nvSpPr>
        <p:spPr>
          <a:ln/>
        </p:spPr>
      </p:sp>
      <p:sp>
        <p:nvSpPr>
          <p:cNvPr id="69636" name="Rectangle 3"/>
          <p:cNvSpPr>
            <a:spLocks noGrp="1" noChangeArrowheads="1"/>
          </p:cNvSpPr>
          <p:nvPr>
            <p:ph type="body" idx="1"/>
          </p:nvPr>
        </p:nvSpPr>
        <p:spPr>
          <a:noFill/>
          <a:ln/>
        </p:spPr>
        <p:txBody>
          <a:bodyPr/>
          <a:lstStyle/>
          <a:p>
            <a:pPr eaLnBrk="1" hangingPunct="1"/>
            <a:endParaRPr lang="tr-TR"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9" name="8 Alt Başlık"/>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27 Başlık"/>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tr-TR" smtClean="0"/>
              <a:t>Asıl başlık stili için tıklatın</a:t>
            </a:r>
            <a:endParaRPr kumimoji="0" lang="en-US"/>
          </a:p>
        </p:txBody>
      </p:sp>
      <p:cxnSp>
        <p:nvCxnSpPr>
          <p:cNvPr id="8" name="7 Düz Bağlayıcı"/>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12 Düz Bağlayıcı"/>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13 Oval"/>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14 Veri Yer Tutucusu"/>
          <p:cNvSpPr>
            <a:spLocks noGrp="1"/>
          </p:cNvSpPr>
          <p:nvPr>
            <p:ph type="dt" sz="half" idx="10"/>
          </p:nvPr>
        </p:nvSpPr>
        <p:spPr/>
        <p:txBody>
          <a:bodyPr/>
          <a:lstStyle/>
          <a:p>
            <a:fld id="{D9F75050-0E15-4C5B-92B0-66D068882F1F}" type="datetimeFigureOut">
              <a:rPr lang="tr-TR" smtClean="0"/>
              <a:pPr/>
              <a:t>2.12.2019</a:t>
            </a:fld>
            <a:endParaRPr lang="tr-TR"/>
          </a:p>
        </p:txBody>
      </p:sp>
      <p:sp>
        <p:nvSpPr>
          <p:cNvPr id="16" name="15 Slayt Numarası Yer Tutucusu"/>
          <p:cNvSpPr>
            <a:spLocks noGrp="1"/>
          </p:cNvSpPr>
          <p:nvPr>
            <p:ph type="sldNum" sz="quarter" idx="11"/>
          </p:nvPr>
        </p:nvSpPr>
        <p:spPr/>
        <p:txBody>
          <a:bodyPr/>
          <a:lstStyle/>
          <a:p>
            <a:fld id="{B1DEFA8C-F947-479F-BE07-76B6B3F80BF1}" type="slidenum">
              <a:rPr lang="tr-TR" smtClean="0"/>
              <a:pPr/>
              <a:t>‹#›</a:t>
            </a:fld>
            <a:endParaRPr lang="tr-TR"/>
          </a:p>
        </p:txBody>
      </p:sp>
      <p:sp>
        <p:nvSpPr>
          <p:cNvPr id="17" name="16 Altbilgi Yer Tutucusu"/>
          <p:cNvSpPr>
            <a:spLocks noGrp="1"/>
          </p:cNvSpPr>
          <p:nvPr>
            <p:ph type="ftr" sz="quarter" idx="12"/>
          </p:nvPr>
        </p:nvSpPr>
        <p:spPr/>
        <p:txBody>
          <a:bodyPr/>
          <a:lstStyle/>
          <a:p>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2.12.2019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274638"/>
            <a:ext cx="60198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2.12.2019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Başlık, Metin ve İçerik">
    <p:spTree>
      <p:nvGrpSpPr>
        <p:cNvPr id="1" name=""/>
        <p:cNvGrpSpPr/>
        <p:nvPr/>
      </p:nvGrpSpPr>
      <p:grpSpPr>
        <a:xfrm>
          <a:off x="0" y="0"/>
          <a:ext cx="0" cy="0"/>
          <a:chOff x="0" y="0"/>
          <a:chExt cx="0" cy="0"/>
        </a:xfrm>
      </p:grpSpPr>
      <p:sp>
        <p:nvSpPr>
          <p:cNvPr id="2" name="1 Başlık"/>
          <p:cNvSpPr>
            <a:spLocks noGrp="1"/>
          </p:cNvSpPr>
          <p:nvPr>
            <p:ph type="title"/>
          </p:nvPr>
        </p:nvSpPr>
        <p:spPr>
          <a:xfrm>
            <a:off x="574675" y="304800"/>
            <a:ext cx="8001000" cy="1216025"/>
          </a:xfrm>
        </p:spPr>
        <p:txBody>
          <a:bodyPr/>
          <a:lstStyle/>
          <a:p>
            <a:r>
              <a:rPr lang="tr-TR" smtClean="0"/>
              <a:t>Asıl başlık stili için tıklatın</a:t>
            </a:r>
            <a:endParaRPr lang="tr-TR"/>
          </a:p>
        </p:txBody>
      </p:sp>
      <p:sp>
        <p:nvSpPr>
          <p:cNvPr id="3" name="2 Metin Yer Tutucusu"/>
          <p:cNvSpPr>
            <a:spLocks noGrp="1"/>
          </p:cNvSpPr>
          <p:nvPr>
            <p:ph type="body" sz="half" idx="1"/>
          </p:nvPr>
        </p:nvSpPr>
        <p:spPr>
          <a:xfrm>
            <a:off x="566738" y="1752600"/>
            <a:ext cx="3924300" cy="42672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3438" y="1752600"/>
            <a:ext cx="3924300" cy="42672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Rectangle 6"/>
          <p:cNvSpPr>
            <a:spLocks noGrp="1" noChangeArrowheads="1"/>
          </p:cNvSpPr>
          <p:nvPr>
            <p:ph type="dt" sz="half" idx="10"/>
          </p:nvPr>
        </p:nvSpPr>
        <p:spPr>
          <a:ln/>
        </p:spPr>
        <p:txBody>
          <a:bodyPr/>
          <a:lstStyle>
            <a:lvl1pPr>
              <a:defRPr/>
            </a:lvl1pPr>
          </a:lstStyle>
          <a:p>
            <a:pPr>
              <a:defRPr/>
            </a:pPr>
            <a:fld id="{760CDBBC-09D2-4017-B444-36649B5754BE}" type="datetime1">
              <a:rPr lang="tr-TR"/>
              <a:pPr>
                <a:defRPr/>
              </a:pPr>
              <a:t>2.12.2019</a:t>
            </a:fld>
            <a:endParaRPr lang="tr-TR"/>
          </a:p>
        </p:txBody>
      </p:sp>
      <p:sp>
        <p:nvSpPr>
          <p:cNvPr id="6" name="Rectangle 7"/>
          <p:cNvSpPr>
            <a:spLocks noGrp="1" noChangeArrowheads="1"/>
          </p:cNvSpPr>
          <p:nvPr>
            <p:ph type="ftr" sz="quarter" idx="11"/>
          </p:nvPr>
        </p:nvSpPr>
        <p:spPr>
          <a:ln/>
        </p:spPr>
        <p:txBody>
          <a:bodyPr/>
          <a:lstStyle>
            <a:lvl1pPr>
              <a:defRPr/>
            </a:lvl1pPr>
          </a:lstStyle>
          <a:p>
            <a:pPr>
              <a:defRPr/>
            </a:pPr>
            <a:r>
              <a:rPr lang="tr-TR"/>
              <a:t>İşletmelerde Motivasyon</a:t>
            </a:r>
          </a:p>
        </p:txBody>
      </p:sp>
      <p:sp>
        <p:nvSpPr>
          <p:cNvPr id="7" name="Rectangle 8"/>
          <p:cNvSpPr>
            <a:spLocks noGrp="1" noChangeArrowheads="1"/>
          </p:cNvSpPr>
          <p:nvPr>
            <p:ph type="sldNum" sz="quarter" idx="12"/>
          </p:nvPr>
        </p:nvSpPr>
        <p:spPr>
          <a:ln/>
        </p:spPr>
        <p:txBody>
          <a:bodyPr/>
          <a:lstStyle>
            <a:lvl1pPr>
              <a:defRPr/>
            </a:lvl1pPr>
          </a:lstStyle>
          <a:p>
            <a:pPr>
              <a:defRPr/>
            </a:pPr>
            <a:fld id="{67F113A7-F105-40F1-8D6D-90B45081E742}" type="slidenum">
              <a:rPr lang="tr-TR"/>
              <a:pPr>
                <a:defRPr/>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9" name="8 İçerik Yer Tutucusu"/>
          <p:cNvSpPr>
            <a:spLocks noGrp="1"/>
          </p:cNvSpPr>
          <p:nvPr>
            <p:ph idx="1"/>
          </p:nvPr>
        </p:nvSpPr>
        <p:spPr>
          <a:xfrm>
            <a:off x="457200" y="1524000"/>
            <a:ext cx="82296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4" name="13 Veri Yer Tutucusu"/>
          <p:cNvSpPr>
            <a:spLocks noGrp="1"/>
          </p:cNvSpPr>
          <p:nvPr>
            <p:ph type="dt" sz="half" idx="14"/>
          </p:nvPr>
        </p:nvSpPr>
        <p:spPr/>
        <p:txBody>
          <a:bodyPr/>
          <a:lstStyle/>
          <a:p>
            <a:fld id="{D9F75050-0E15-4C5B-92B0-66D068882F1F}" type="datetimeFigureOut">
              <a:rPr lang="tr-TR" smtClean="0"/>
              <a:pPr/>
              <a:t>2.12.2019</a:t>
            </a:fld>
            <a:endParaRPr lang="tr-TR"/>
          </a:p>
        </p:txBody>
      </p:sp>
      <p:sp>
        <p:nvSpPr>
          <p:cNvPr id="15" name="14 Slayt Numarası Yer Tutucusu"/>
          <p:cNvSpPr>
            <a:spLocks noGrp="1"/>
          </p:cNvSpPr>
          <p:nvPr>
            <p:ph type="sldNum" sz="quarter" idx="15"/>
          </p:nvPr>
        </p:nvSpPr>
        <p:spPr/>
        <p:txBody>
          <a:bodyPr/>
          <a:lstStyle>
            <a:lvl1pPr algn="ctr">
              <a:defRPr/>
            </a:lvl1pPr>
          </a:lstStyle>
          <a:p>
            <a:fld id="{B1DEFA8C-F947-479F-BE07-76B6B3F80BF1}" type="slidenum">
              <a:rPr lang="tr-TR" smtClean="0"/>
              <a:pPr/>
              <a:t>‹#›</a:t>
            </a:fld>
            <a:endParaRPr lang="tr-TR"/>
          </a:p>
        </p:txBody>
      </p:sp>
      <p:sp>
        <p:nvSpPr>
          <p:cNvPr id="16" name="15 Altbilgi Yer Tutucusu"/>
          <p:cNvSpPr>
            <a:spLocks noGrp="1"/>
          </p:cNvSpPr>
          <p:nvPr>
            <p:ph type="ftr" sz="quarter" idx="16"/>
          </p:nvPr>
        </p:nvSpPr>
        <p:spPr/>
        <p:txBody>
          <a:bodyPr/>
          <a:lstStyle/>
          <a:p>
            <a:endParaRPr lang="tr-TR"/>
          </a:p>
        </p:txBody>
      </p:sp>
      <p:sp>
        <p:nvSpPr>
          <p:cNvPr id="17" name="16 Başlık"/>
          <p:cNvSpPr>
            <a:spLocks noGrp="1"/>
          </p:cNvSpPr>
          <p:nvPr>
            <p:ph type="title"/>
          </p:nvPr>
        </p:nvSpPr>
        <p:spPr/>
        <p:txBody>
          <a:bodyPr rtlCol="0" anchor="b" anchorCtr="0"/>
          <a:lstStyle/>
          <a:p>
            <a:r>
              <a:rPr kumimoji="0" lang="tr-TR" smtClean="0"/>
              <a:t>Asıl başlık stili için tıklatın</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4" name="3 Veri Yer Tutucusu"/>
          <p:cNvSpPr>
            <a:spLocks noGrp="1"/>
          </p:cNvSpPr>
          <p:nvPr>
            <p:ph type="dt" sz="half" idx="10"/>
          </p:nvPr>
        </p:nvSpPr>
        <p:spPr/>
        <p:txBody>
          <a:bodyPr/>
          <a:lstStyle/>
          <a:p>
            <a:fld id="{D9F75050-0E15-4C5B-92B0-66D068882F1F}" type="datetimeFigureOut">
              <a:rPr lang="tr-TR" smtClean="0"/>
              <a:pPr/>
              <a:t>2.12.2019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2" name="1 Başlık"/>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cxnSp>
        <p:nvCxnSpPr>
          <p:cNvPr id="7" name="6 Düz Bağlayıcı"/>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5" name="4 Veri Yer Tutucusu"/>
          <p:cNvSpPr>
            <a:spLocks noGrp="1"/>
          </p:cNvSpPr>
          <p:nvPr>
            <p:ph type="dt" sz="half" idx="10"/>
          </p:nvPr>
        </p:nvSpPr>
        <p:spPr/>
        <p:txBody>
          <a:bodyPr/>
          <a:lstStyle/>
          <a:p>
            <a:fld id="{D9F75050-0E15-4C5B-92B0-66D068882F1F}" type="datetimeFigureOut">
              <a:rPr lang="tr-TR" smtClean="0"/>
              <a:pPr/>
              <a:t>2.12.2019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11" name="10 İçerik Yer Tutucusu"/>
          <p:cNvSpPr>
            <a:spLocks noGrp="1"/>
          </p:cNvSpPr>
          <p:nvPr>
            <p:ph sz="half" idx="1"/>
          </p:nvPr>
        </p:nvSpPr>
        <p:spPr>
          <a:xfrm>
            <a:off x="457200" y="1524000"/>
            <a:ext cx="4059936"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12 İçerik Yer Tutucusu"/>
          <p:cNvSpPr>
            <a:spLocks noGrp="1"/>
          </p:cNvSpPr>
          <p:nvPr>
            <p:ph sz="half" idx="2"/>
          </p:nvPr>
        </p:nvSpPr>
        <p:spPr>
          <a:xfrm>
            <a:off x="4648200" y="1524000"/>
            <a:ext cx="4059936"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8" name="7 Altbilgi Yer Tutucusu"/>
          <p:cNvSpPr>
            <a:spLocks noGrp="1"/>
          </p:cNvSpPr>
          <p:nvPr>
            <p:ph type="ftr" sz="quarter" idx="11"/>
          </p:nvPr>
        </p:nvSpPr>
        <p:spPr/>
        <p:txBody>
          <a:bodyPr/>
          <a:lstStyle/>
          <a:p>
            <a:endParaRPr lang="tr-TR"/>
          </a:p>
        </p:txBody>
      </p:sp>
      <p:sp>
        <p:nvSpPr>
          <p:cNvPr id="7" name="6 Veri Yer Tutucusu"/>
          <p:cNvSpPr>
            <a:spLocks noGrp="1"/>
          </p:cNvSpPr>
          <p:nvPr>
            <p:ph type="dt" sz="half" idx="10"/>
          </p:nvPr>
        </p:nvSpPr>
        <p:spPr/>
        <p:txBody>
          <a:bodyPr/>
          <a:lstStyle/>
          <a:p>
            <a:fld id="{D9F75050-0E15-4C5B-92B0-66D068882F1F}" type="datetimeFigureOut">
              <a:rPr lang="tr-TR" smtClean="0"/>
              <a:pPr/>
              <a:t>2.12.2019</a:t>
            </a:fld>
            <a:endParaRPr lang="tr-TR"/>
          </a:p>
        </p:txBody>
      </p:sp>
      <p:sp>
        <p:nvSpPr>
          <p:cNvPr id="3" name="2 Metin Yer Tutucusu"/>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32" name="31 İçerik Yer Tutucusu"/>
          <p:cNvSpPr>
            <a:spLocks noGrp="1"/>
          </p:cNvSpPr>
          <p:nvPr>
            <p:ph sz="half" idx="2"/>
          </p:nvPr>
        </p:nvSpPr>
        <p:spPr>
          <a:xfrm>
            <a:off x="457200" y="2201896"/>
            <a:ext cx="4038600" cy="3913632"/>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34" name="33 İçerik Yer Tutucusu"/>
          <p:cNvSpPr>
            <a:spLocks noGrp="1"/>
          </p:cNvSpPr>
          <p:nvPr>
            <p:ph sz="quarter" idx="4"/>
          </p:nvPr>
        </p:nvSpPr>
        <p:spPr>
          <a:xfrm>
            <a:off x="4649788" y="2201896"/>
            <a:ext cx="4038600" cy="3913632"/>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 name="1 Başlık"/>
          <p:cNvSpPr>
            <a:spLocks noGrp="1"/>
          </p:cNvSpPr>
          <p:nvPr>
            <p:ph type="title"/>
          </p:nvPr>
        </p:nvSpPr>
        <p:spPr>
          <a:xfrm>
            <a:off x="457200" y="155448"/>
            <a:ext cx="8229600" cy="1143000"/>
          </a:xfrm>
        </p:spPr>
        <p:txBody>
          <a:bodyPr anchor="b" anchorCtr="0"/>
          <a:lstStyle>
            <a:lvl1pPr>
              <a:defRPr/>
            </a:lvl1pPr>
          </a:lstStyle>
          <a:p>
            <a:r>
              <a:rPr kumimoji="0" lang="tr-TR" smtClean="0"/>
              <a:t>Asıl başlık stili için tıklatın</a:t>
            </a:r>
            <a:endParaRPr kumimoji="0" lang="en-US"/>
          </a:p>
        </p:txBody>
      </p:sp>
      <p:sp>
        <p:nvSpPr>
          <p:cNvPr id="12" name="11 Metin Yer Tutucusu"/>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cxnSp>
        <p:nvCxnSpPr>
          <p:cNvPr id="10" name="9 Düz Bağlayıcı"/>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16 Düz Bağlayıcı"/>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3" name="2 Veri Yer Tutucusu"/>
          <p:cNvSpPr>
            <a:spLocks noGrp="1"/>
          </p:cNvSpPr>
          <p:nvPr>
            <p:ph type="dt" sz="half" idx="10"/>
          </p:nvPr>
        </p:nvSpPr>
        <p:spPr/>
        <p:txBody>
          <a:bodyPr/>
          <a:lstStyle/>
          <a:p>
            <a:fld id="{D9F75050-0E15-4C5B-92B0-66D068882F1F}" type="datetimeFigureOut">
              <a:rPr lang="tr-TR" smtClean="0"/>
              <a:pPr/>
              <a:t>2.12.2019</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2" name="1 Başlık"/>
          <p:cNvSpPr>
            <a:spLocks noGrp="1"/>
          </p:cNvSpPr>
          <p:nvPr>
            <p:ph type="title"/>
          </p:nvPr>
        </p:nvSpPr>
        <p:spPr/>
        <p:txBody>
          <a:bodyPr/>
          <a:lstStyle/>
          <a:p>
            <a:r>
              <a:rPr kumimoji="0" lang="tr-TR" smtClean="0"/>
              <a:t>Asıl başlık stili için tıklatın</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2.12.2019</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29" name="28 İçerik Yer Tutucusu"/>
          <p:cNvSpPr>
            <a:spLocks noGrp="1"/>
          </p:cNvSpPr>
          <p:nvPr>
            <p:ph sz="quarter" idx="1"/>
          </p:nvPr>
        </p:nvSpPr>
        <p:spPr>
          <a:xfrm>
            <a:off x="457200" y="457200"/>
            <a:ext cx="6248400" cy="5715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3" name="2 Metin Yer Tutucusu"/>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31" name="30 Başlık"/>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tr-TR" smtClean="0"/>
              <a:t>Asıl başlık stili için tıklatın</a:t>
            </a:r>
            <a:endParaRPr kumimoji="0" lang="en-US"/>
          </a:p>
        </p:txBody>
      </p:sp>
      <p:sp>
        <p:nvSpPr>
          <p:cNvPr id="8" name="7 Veri Yer Tutucusu"/>
          <p:cNvSpPr>
            <a:spLocks noGrp="1"/>
          </p:cNvSpPr>
          <p:nvPr>
            <p:ph type="dt" sz="half" idx="14"/>
          </p:nvPr>
        </p:nvSpPr>
        <p:spPr/>
        <p:txBody>
          <a:bodyPr/>
          <a:lstStyle/>
          <a:p>
            <a:fld id="{D9F75050-0E15-4C5B-92B0-66D068882F1F}" type="datetimeFigureOut">
              <a:rPr lang="tr-TR" smtClean="0"/>
              <a:pPr/>
              <a:t>2.12.2019</a:t>
            </a:fld>
            <a:endParaRPr lang="tr-TR"/>
          </a:p>
        </p:txBody>
      </p:sp>
      <p:sp>
        <p:nvSpPr>
          <p:cNvPr id="9" name="8 Slayt Numarası Yer Tutucusu"/>
          <p:cNvSpPr>
            <a:spLocks noGrp="1"/>
          </p:cNvSpPr>
          <p:nvPr>
            <p:ph type="sldNum" sz="quarter" idx="15"/>
          </p:nvPr>
        </p:nvSpPr>
        <p:spPr/>
        <p:txBody>
          <a:bodyPr/>
          <a:lstStyle/>
          <a:p>
            <a:fld id="{B1DEFA8C-F947-479F-BE07-76B6B3F80BF1}" type="slidenum">
              <a:rPr lang="tr-TR" smtClean="0"/>
              <a:pPr/>
              <a:t>‹#›</a:t>
            </a:fld>
            <a:endParaRPr lang="tr-TR"/>
          </a:p>
        </p:txBody>
      </p:sp>
      <p:sp>
        <p:nvSpPr>
          <p:cNvPr id="10" name="9 Altbilgi Yer Tutucusu"/>
          <p:cNvSpPr>
            <a:spLocks noGrp="1"/>
          </p:cNvSpPr>
          <p:nvPr>
            <p:ph type="ftr" sz="quarter" idx="16"/>
          </p:nvPr>
        </p:nvSpPr>
        <p:spPr/>
        <p:txBody>
          <a:bodyPr/>
          <a:lstStyle/>
          <a:p>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tr-TR" smtClean="0"/>
              <a:t>Asıl başlık stili için tıklatın</a:t>
            </a:r>
            <a:endParaRPr kumimoji="0" lang="en-US"/>
          </a:p>
        </p:txBody>
      </p:sp>
      <p:sp>
        <p:nvSpPr>
          <p:cNvPr id="3" name="2 Resim Yer Tutucusu"/>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tr-TR" smtClean="0"/>
              <a:t>Resim eklemek için simgeyi tıklatın</a:t>
            </a:r>
            <a:endParaRPr kumimoji="0" lang="en-US"/>
          </a:p>
        </p:txBody>
      </p:sp>
      <p:sp>
        <p:nvSpPr>
          <p:cNvPr id="4" name="3 Metin Yer Tutucusu"/>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8" name="7 Veri Yer Tutucusu"/>
          <p:cNvSpPr>
            <a:spLocks noGrp="1"/>
          </p:cNvSpPr>
          <p:nvPr>
            <p:ph type="dt" sz="half" idx="10"/>
          </p:nvPr>
        </p:nvSpPr>
        <p:spPr/>
        <p:txBody>
          <a:bodyPr/>
          <a:lstStyle/>
          <a:p>
            <a:fld id="{D9F75050-0E15-4C5B-92B0-66D068882F1F}" type="datetimeFigureOut">
              <a:rPr lang="tr-TR" smtClean="0"/>
              <a:pPr/>
              <a:t>2.12.2019</a:t>
            </a:fld>
            <a:endParaRPr lang="tr-TR"/>
          </a:p>
        </p:txBody>
      </p:sp>
      <p:sp>
        <p:nvSpPr>
          <p:cNvPr id="9" name="8 Slayt Numarası Yer Tutucusu"/>
          <p:cNvSpPr>
            <a:spLocks noGrp="1"/>
          </p:cNvSpPr>
          <p:nvPr>
            <p:ph type="sldNum" sz="quarter" idx="11"/>
          </p:nvPr>
        </p:nvSpPr>
        <p:spPr/>
        <p:txBody>
          <a:bodyPr/>
          <a:lstStyle/>
          <a:p>
            <a:fld id="{B1DEFA8C-F947-479F-BE07-76B6B3F80BF1}" type="slidenum">
              <a:rPr lang="tr-TR" smtClean="0"/>
              <a:pPr/>
              <a:t>‹#›</a:t>
            </a:fld>
            <a:endParaRPr lang="tr-TR"/>
          </a:p>
        </p:txBody>
      </p:sp>
      <p:sp>
        <p:nvSpPr>
          <p:cNvPr id="10" name="9 Altbilgi Yer Tutucusu"/>
          <p:cNvSpPr>
            <a:spLocks noGrp="1"/>
          </p:cNvSpPr>
          <p:nvPr>
            <p:ph type="ftr" sz="quarter" idx="12"/>
          </p:nvPr>
        </p:nvSpPr>
        <p:spPr/>
        <p:txBody>
          <a:bodyPr/>
          <a:lstStyle/>
          <a:p>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8 Metin Yer Tutucusu"/>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24" name="23 Veri Yer Tutucusu"/>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D9F75050-0E15-4C5B-92B0-66D068882F1F}" type="datetimeFigureOut">
              <a:rPr lang="tr-TR" smtClean="0"/>
              <a:pPr/>
              <a:t>2.12.2019</a:t>
            </a:fld>
            <a:endParaRPr lang="tr-TR"/>
          </a:p>
        </p:txBody>
      </p:sp>
      <p:sp>
        <p:nvSpPr>
          <p:cNvPr id="10" name="9 Altbilgi Yer Tutucusu"/>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tr-TR"/>
          </a:p>
        </p:txBody>
      </p:sp>
      <p:sp>
        <p:nvSpPr>
          <p:cNvPr id="22" name="21 Slayt Numarası Yer Tutucusu"/>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B1DEFA8C-F947-479F-BE07-76B6B3F80BF1}" type="slidenum">
              <a:rPr lang="tr-TR" smtClean="0"/>
              <a:pPr/>
              <a:t>‹#›</a:t>
            </a:fld>
            <a:endParaRPr lang="tr-TR"/>
          </a:p>
        </p:txBody>
      </p:sp>
      <p:sp>
        <p:nvSpPr>
          <p:cNvPr id="5" name="4 Başlık Yer Tutucusu"/>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tr-TR" smtClean="0"/>
              <a:t>Asıl başlık stili için tıklatın</a:t>
            </a:r>
            <a:endParaRPr kumimoji="0" lang="en-US"/>
          </a:p>
        </p:txBody>
      </p:sp>
    </p:spTree>
  </p:cSld>
  <p:clrMap bg1="dk1" tx1="lt1" bg2="dk2" tx2="lt2" accent1="accent1" accent2="accent2" accent3="accent3" accent4="accent4" accent5="accent5" accent6="accent6" hlink="hlink" folHlink="folHlink"/>
  <p:sldLayoutIdLst>
    <p:sldLayoutId id="2147483714" r:id="rId1"/>
    <p:sldLayoutId id="2147483715" r:id="rId2"/>
    <p:sldLayoutId id="2147483716" r:id="rId3"/>
    <p:sldLayoutId id="2147483717" r:id="rId4"/>
    <p:sldLayoutId id="2147483718" r:id="rId5"/>
    <p:sldLayoutId id="2147483719" r:id="rId6"/>
    <p:sldLayoutId id="2147483720" r:id="rId7"/>
    <p:sldLayoutId id="2147483721" r:id="rId8"/>
    <p:sldLayoutId id="2147483722" r:id="rId9"/>
    <p:sldLayoutId id="2147483723" r:id="rId10"/>
    <p:sldLayoutId id="2147483724" r:id="rId11"/>
    <p:sldLayoutId id="2147483725" r:id="rId12"/>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2"/>
          <p:cNvSpPr>
            <a:spLocks noGrp="1" noChangeArrowheads="1"/>
          </p:cNvSpPr>
          <p:nvPr>
            <p:ph type="ctrTitle"/>
          </p:nvPr>
        </p:nvSpPr>
        <p:spPr>
          <a:xfrm>
            <a:off x="683568" y="620688"/>
            <a:ext cx="7772400" cy="1470025"/>
          </a:xfrm>
        </p:spPr>
        <p:txBody>
          <a:bodyPr>
            <a:normAutofit fontScale="90000"/>
          </a:bodyPr>
          <a:lstStyle/>
          <a:p>
            <a:pPr algn="ctr" eaLnBrk="1" hangingPunct="1"/>
            <a:r>
              <a:rPr lang="tr-TR" b="1" dirty="0" smtClean="0"/>
              <a:t/>
            </a:r>
            <a:br>
              <a:rPr lang="tr-TR" b="1" dirty="0" smtClean="0"/>
            </a:br>
            <a:r>
              <a:rPr lang="tr-TR" b="1" dirty="0" smtClean="0"/>
              <a:t>MOTİVASYON</a:t>
            </a:r>
          </a:p>
        </p:txBody>
      </p:sp>
      <p:sp>
        <p:nvSpPr>
          <p:cNvPr id="3074" name="Rectangle 6"/>
          <p:cNvSpPr>
            <a:spLocks noGrp="1" noChangeArrowheads="1"/>
          </p:cNvSpPr>
          <p:nvPr>
            <p:ph type="sldNum" sz="quarter" idx="11"/>
          </p:nvPr>
        </p:nvSpPr>
        <p:spPr>
          <a:noFill/>
        </p:spPr>
        <p:txBody>
          <a:bodyPr/>
          <a:lstStyle/>
          <a:p>
            <a:fld id="{8720A8A1-5F7A-4455-8122-02184128AD73}" type="slidenum">
              <a:rPr lang="tr-TR"/>
              <a:pPr/>
              <a:t>1</a:t>
            </a:fld>
            <a:endParaRPr lang="tr-TR"/>
          </a:p>
        </p:txBody>
      </p:sp>
      <p:pic>
        <p:nvPicPr>
          <p:cNvPr id="3076" name="Picture 5" descr="j0285410"/>
          <p:cNvPicPr>
            <a:picLocks noChangeAspect="1" noChangeArrowheads="1"/>
          </p:cNvPicPr>
          <p:nvPr/>
        </p:nvPicPr>
        <p:blipFill>
          <a:blip r:embed="rId3" cstate="print"/>
          <a:srcRect/>
          <a:stretch>
            <a:fillRect/>
          </a:stretch>
        </p:blipFill>
        <p:spPr bwMode="auto">
          <a:xfrm>
            <a:off x="3203848" y="2348880"/>
            <a:ext cx="2803525" cy="2667000"/>
          </a:xfrm>
          <a:prstGeom prst="rect">
            <a:avLst/>
          </a:prstGeom>
          <a:noFill/>
          <a:ln w="9525">
            <a:noFill/>
            <a:miter lim="800000"/>
            <a:headEnd/>
            <a:tailEnd/>
          </a:ln>
        </p:spPr>
      </p:pic>
      <p:sp>
        <p:nvSpPr>
          <p:cNvPr id="3077" name="Rectangle 7"/>
          <p:cNvSpPr>
            <a:spLocks noChangeArrowheads="1"/>
          </p:cNvSpPr>
          <p:nvPr/>
        </p:nvSpPr>
        <p:spPr bwMode="auto">
          <a:xfrm>
            <a:off x="615950" y="4652963"/>
            <a:ext cx="7772400" cy="1371600"/>
          </a:xfrm>
          <a:prstGeom prst="rect">
            <a:avLst/>
          </a:prstGeom>
          <a:noFill/>
          <a:ln w="9525">
            <a:noFill/>
            <a:miter lim="800000"/>
            <a:headEnd/>
            <a:tailEnd/>
          </a:ln>
        </p:spPr>
        <p:txBody>
          <a:bodyPr anchor="b"/>
          <a:lstStyle/>
          <a:p>
            <a:pPr algn="ctr"/>
            <a:endParaRPr lang="tr-TR" sz="3000" dirty="0">
              <a:solidFill>
                <a:schemeClr val="tx2"/>
              </a:solidFill>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9" name="Rectangle 3"/>
          <p:cNvSpPr>
            <a:spLocks noGrp="1" noChangeArrowheads="1"/>
          </p:cNvSpPr>
          <p:nvPr>
            <p:ph idx="1"/>
          </p:nvPr>
        </p:nvSpPr>
        <p:spPr>
          <a:xfrm>
            <a:off x="566738" y="1752600"/>
            <a:ext cx="8001000" cy="3981450"/>
          </a:xfrm>
        </p:spPr>
        <p:txBody>
          <a:bodyPr/>
          <a:lstStyle/>
          <a:p>
            <a:pPr eaLnBrk="1" hangingPunct="1">
              <a:buFont typeface="Wingdings" pitchFamily="2" charset="2"/>
              <a:buNone/>
            </a:pPr>
            <a:endParaRPr lang="tr-TR" smtClean="0"/>
          </a:p>
          <a:p>
            <a:pPr algn="ctr" eaLnBrk="1" hangingPunct="1">
              <a:buFont typeface="Wingdings" pitchFamily="2" charset="2"/>
              <a:buNone/>
            </a:pPr>
            <a:r>
              <a:rPr lang="tr-TR" smtClean="0"/>
              <a:t>Sonuç olarak, güdülerin ve duyguların insan davranışlarını belirleyen temel süreçler arasında yer aldığı ve bireylerin başarılı olmalarında ya da işlerini daha iyi yapmalarında güdülerin belirleyici olduğu unutulmamalıdır...</a:t>
            </a:r>
          </a:p>
          <a:p>
            <a:pPr eaLnBrk="1" hangingPunct="1"/>
            <a:endParaRPr lang="tr-TR" smtClean="0"/>
          </a:p>
        </p:txBody>
      </p:sp>
      <p:sp>
        <p:nvSpPr>
          <p:cNvPr id="39938" name="5 Slayt Numarası Yer Tutucusu"/>
          <p:cNvSpPr>
            <a:spLocks noGrp="1"/>
          </p:cNvSpPr>
          <p:nvPr>
            <p:ph type="sldNum" sz="quarter" idx="15"/>
          </p:nvPr>
        </p:nvSpPr>
        <p:spPr>
          <a:noFill/>
        </p:spPr>
        <p:txBody>
          <a:bodyPr/>
          <a:lstStyle/>
          <a:p>
            <a:fld id="{A2D8A204-0E09-49A3-BDFD-FDA523677891}" type="slidenum">
              <a:rPr lang="tr-TR"/>
              <a:pPr/>
              <a:t>10</a:t>
            </a:fld>
            <a:endParaRPr lang="tr-TR"/>
          </a:p>
        </p:txBody>
      </p:sp>
      <p:sp>
        <p:nvSpPr>
          <p:cNvPr id="142338" name="Rectangle 2"/>
          <p:cNvSpPr>
            <a:spLocks noGrp="1" noChangeArrowheads="1"/>
          </p:cNvSpPr>
          <p:nvPr>
            <p:ph type="title"/>
          </p:nvPr>
        </p:nvSpPr>
        <p:spPr/>
        <p:txBody>
          <a:bodyPr/>
          <a:lstStyle/>
          <a:p>
            <a:pPr eaLnBrk="1" hangingPunct="1"/>
            <a:r>
              <a:rPr lang="tr-TR" smtClean="0"/>
              <a:t>SONUÇ...</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9" fill="hold" grpId="0" nodeType="afterEffect">
                                  <p:stCondLst>
                                    <p:cond delay="0"/>
                                  </p:stCondLst>
                                  <p:childTnLst>
                                    <p:set>
                                      <p:cBhvr>
                                        <p:cTn id="6" dur="1" fill="hold">
                                          <p:stCondLst>
                                            <p:cond delay="0"/>
                                          </p:stCondLst>
                                        </p:cTn>
                                        <p:tgtEl>
                                          <p:spTgt spid="142338"/>
                                        </p:tgtEl>
                                        <p:attrNameLst>
                                          <p:attrName>style.visibility</p:attrName>
                                        </p:attrNameLst>
                                      </p:cBhvr>
                                      <p:to>
                                        <p:strVal val="visible"/>
                                      </p:to>
                                    </p:set>
                                    <p:anim calcmode="lin" valueType="num">
                                      <p:cBhvr additive="base">
                                        <p:cTn id="7" dur="500" fill="hold"/>
                                        <p:tgtEl>
                                          <p:spTgt spid="142338"/>
                                        </p:tgtEl>
                                        <p:attrNameLst>
                                          <p:attrName>ppt_x</p:attrName>
                                        </p:attrNameLst>
                                      </p:cBhvr>
                                      <p:tavLst>
                                        <p:tav tm="0">
                                          <p:val>
                                            <p:strVal val="0-#ppt_w/2"/>
                                          </p:val>
                                        </p:tav>
                                        <p:tav tm="100000">
                                          <p:val>
                                            <p:strVal val="#ppt_x"/>
                                          </p:val>
                                        </p:tav>
                                      </p:tavLst>
                                    </p:anim>
                                    <p:anim calcmode="lin" valueType="num">
                                      <p:cBhvr additive="base">
                                        <p:cTn id="8" dur="500" fill="hold"/>
                                        <p:tgtEl>
                                          <p:spTgt spid="142338"/>
                                        </p:tgtEl>
                                        <p:attrNameLst>
                                          <p:attrName>ppt_y</p:attrName>
                                        </p:attrNameLst>
                                      </p:cBhvr>
                                      <p:tavLst>
                                        <p:tav tm="0">
                                          <p:val>
                                            <p:strVal val="0-#ppt_h/2"/>
                                          </p:val>
                                        </p:tav>
                                        <p:tav tm="100000">
                                          <p:val>
                                            <p:strVal val="#ppt_y"/>
                                          </p:val>
                                        </p:tav>
                                      </p:tavLst>
                                    </p:anim>
                                  </p:childTnLst>
                                </p:cTn>
                              </p:par>
                            </p:childTnLst>
                          </p:cTn>
                        </p:par>
                        <p:par>
                          <p:cTn id="9" fill="hold">
                            <p:stCondLst>
                              <p:cond delay="500"/>
                            </p:stCondLst>
                            <p:childTnLst>
                              <p:par>
                                <p:cTn id="10" presetID="2" presetClass="entr" presetSubtype="6" fill="hold" grpId="0" nodeType="afterEffect">
                                  <p:stCondLst>
                                    <p:cond delay="0"/>
                                  </p:stCondLst>
                                  <p:childTnLst>
                                    <p:set>
                                      <p:cBhvr>
                                        <p:cTn id="11" dur="1" fill="hold">
                                          <p:stCondLst>
                                            <p:cond delay="0"/>
                                          </p:stCondLst>
                                        </p:cTn>
                                        <p:tgtEl>
                                          <p:spTgt spid="142339">
                                            <p:txEl>
                                              <p:pRg st="1" end="1"/>
                                            </p:txEl>
                                          </p:spTgt>
                                        </p:tgtEl>
                                        <p:attrNameLst>
                                          <p:attrName>style.visibility</p:attrName>
                                        </p:attrNameLst>
                                      </p:cBhvr>
                                      <p:to>
                                        <p:strVal val="visible"/>
                                      </p:to>
                                    </p:set>
                                    <p:anim calcmode="lin" valueType="num">
                                      <p:cBhvr additive="base">
                                        <p:cTn id="12" dur="500" fill="hold"/>
                                        <p:tgtEl>
                                          <p:spTgt spid="142339">
                                            <p:txEl>
                                              <p:pRg st="1" end="1"/>
                                            </p:txEl>
                                          </p:spTgt>
                                        </p:tgtEl>
                                        <p:attrNameLst>
                                          <p:attrName>ppt_x</p:attrName>
                                        </p:attrNameLst>
                                      </p:cBhvr>
                                      <p:tavLst>
                                        <p:tav tm="0">
                                          <p:val>
                                            <p:strVal val="1+#ppt_w/2"/>
                                          </p:val>
                                        </p:tav>
                                        <p:tav tm="100000">
                                          <p:val>
                                            <p:strVal val="#ppt_x"/>
                                          </p:val>
                                        </p:tav>
                                      </p:tavLst>
                                    </p:anim>
                                    <p:anim calcmode="lin" valueType="num">
                                      <p:cBhvr additive="base">
                                        <p:cTn id="13" dur="500" fill="hold"/>
                                        <p:tgtEl>
                                          <p:spTgt spid="142339">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2339" grpId="0" build="p"/>
      <p:bldP spid="142338"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540544" y="776288"/>
            <a:ext cx="7271816" cy="2220664"/>
          </a:xfrm>
        </p:spPr>
        <p:txBody>
          <a:bodyPr>
            <a:noAutofit/>
          </a:bodyPr>
          <a:lstStyle/>
          <a:p>
            <a:pPr marL="484632" indent="0" eaLnBrk="1" fontAlgn="auto" hangingPunct="1">
              <a:spcAft>
                <a:spcPts val="0"/>
              </a:spcAft>
              <a:defRPr/>
            </a:pPr>
            <a:r>
              <a:rPr lang="tr-TR" sz="5400" b="1" dirty="0" smtClean="0">
                <a:solidFill>
                  <a:schemeClr val="accent1">
                    <a:tint val="83000"/>
                    <a:satMod val="150000"/>
                  </a:schemeClr>
                </a:solidFill>
                <a:latin typeface="Monotype Corsiva" pitchFamily="-108" charset="0"/>
                <a:ea typeface="+mj-ea"/>
                <a:cs typeface="+mj-cs"/>
              </a:rPr>
              <a:t/>
            </a:r>
            <a:br>
              <a:rPr lang="tr-TR" sz="5400" b="1" dirty="0" smtClean="0">
                <a:solidFill>
                  <a:schemeClr val="accent1">
                    <a:tint val="83000"/>
                    <a:satMod val="150000"/>
                  </a:schemeClr>
                </a:solidFill>
                <a:latin typeface="Monotype Corsiva" pitchFamily="-108" charset="0"/>
                <a:ea typeface="+mj-ea"/>
                <a:cs typeface="+mj-cs"/>
              </a:rPr>
            </a:br>
            <a:r>
              <a:rPr lang="tr-TR" sz="5400" b="1" dirty="0" smtClean="0">
                <a:solidFill>
                  <a:schemeClr val="accent1">
                    <a:tint val="83000"/>
                    <a:satMod val="150000"/>
                  </a:schemeClr>
                </a:solidFill>
                <a:latin typeface="Monotype Corsiva" pitchFamily="-108" charset="0"/>
                <a:ea typeface="+mj-ea"/>
                <a:cs typeface="+mj-cs"/>
              </a:rPr>
              <a:t/>
            </a:r>
            <a:br>
              <a:rPr lang="tr-TR" sz="5400" b="1" dirty="0" smtClean="0">
                <a:solidFill>
                  <a:schemeClr val="accent1">
                    <a:tint val="83000"/>
                    <a:satMod val="150000"/>
                  </a:schemeClr>
                </a:solidFill>
                <a:latin typeface="Monotype Corsiva" pitchFamily="-108" charset="0"/>
                <a:ea typeface="+mj-ea"/>
                <a:cs typeface="+mj-cs"/>
              </a:rPr>
            </a:br>
            <a:r>
              <a:rPr lang="tr-TR" sz="5400" b="1" dirty="0" smtClean="0">
                <a:solidFill>
                  <a:schemeClr val="accent1">
                    <a:tint val="83000"/>
                    <a:satMod val="150000"/>
                  </a:schemeClr>
                </a:solidFill>
                <a:latin typeface="Monotype Corsiva" pitchFamily="-108" charset="0"/>
                <a:ea typeface="+mj-ea"/>
                <a:cs typeface="+mj-cs"/>
              </a:rPr>
              <a:t>KURUM </a:t>
            </a:r>
            <a:r>
              <a:rPr lang="tr-TR" sz="5400" b="1" dirty="0">
                <a:solidFill>
                  <a:schemeClr val="accent1">
                    <a:tint val="83000"/>
                    <a:satMod val="150000"/>
                  </a:schemeClr>
                </a:solidFill>
                <a:latin typeface="Monotype Corsiva" pitchFamily="-108" charset="0"/>
                <a:ea typeface="+mj-ea"/>
                <a:cs typeface="+mj-cs"/>
              </a:rPr>
              <a:t>KÜLTÜRÜ</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Grp="1" noChangeArrowheads="1"/>
          </p:cNvSpPr>
          <p:nvPr>
            <p:ph idx="1"/>
          </p:nvPr>
        </p:nvSpPr>
        <p:spPr>
          <a:xfrm>
            <a:off x="0" y="1600200"/>
            <a:ext cx="9144000" cy="5257800"/>
          </a:xfrm>
        </p:spPr>
        <p:txBody>
          <a:bodyPr/>
          <a:lstStyle/>
          <a:p>
            <a:pPr eaLnBrk="1" hangingPunct="1">
              <a:buFont typeface="Wingdings" pitchFamily="-108" charset="2"/>
              <a:buNone/>
            </a:pPr>
            <a:r>
              <a:rPr lang="tr-TR" smtClean="0"/>
              <a:t>		</a:t>
            </a:r>
            <a:r>
              <a:rPr lang="tr-TR" smtClean="0">
                <a:solidFill>
                  <a:srgbClr val="FF0000"/>
                </a:solidFill>
              </a:rPr>
              <a:t>Kültür: </a:t>
            </a:r>
            <a:r>
              <a:rPr lang="tr-TR" smtClean="0"/>
              <a:t>Bir insan toplumunun duygu, düşünce ve yargı birliğini sağlayan değerlerin tümüdür.</a:t>
            </a:r>
          </a:p>
          <a:p>
            <a:pPr eaLnBrk="1" hangingPunct="1">
              <a:buFont typeface="Wingdings" pitchFamily="-108" charset="2"/>
              <a:buNone/>
            </a:pPr>
            <a:endParaRPr lang="tr-TR" smtClean="0"/>
          </a:p>
          <a:p>
            <a:pPr eaLnBrk="1" hangingPunct="1">
              <a:buFont typeface="Wingdings" pitchFamily="-108" charset="2"/>
              <a:buNone/>
            </a:pPr>
            <a:r>
              <a:rPr lang="tr-TR" smtClean="0"/>
              <a:t>		Her şeyden önce bir kültürün oluşması için, insanların belirli esaslara göre bir araya gelmesi gerekmektedir. </a:t>
            </a:r>
          </a:p>
          <a:p>
            <a:pPr eaLnBrk="1" hangingPunct="1">
              <a:buFont typeface="Wingdings" pitchFamily="-108" charset="2"/>
              <a:buNone/>
            </a:pPr>
            <a:endParaRPr lang="tr-TR" smtClean="0"/>
          </a:p>
          <a:p>
            <a:pPr eaLnBrk="1" hangingPunct="1">
              <a:buFont typeface="Wingdings" pitchFamily="-108" charset="2"/>
              <a:buNone/>
            </a:pPr>
            <a:r>
              <a:rPr lang="tr-TR" smtClean="0"/>
              <a:t> </a:t>
            </a:r>
          </a:p>
        </p:txBody>
      </p:sp>
      <p:sp>
        <p:nvSpPr>
          <p:cNvPr id="6146" name="Rectangle 2"/>
          <p:cNvSpPr>
            <a:spLocks noGrp="1" noChangeArrowheads="1"/>
          </p:cNvSpPr>
          <p:nvPr>
            <p:ph type="title"/>
          </p:nvPr>
        </p:nvSpPr>
        <p:spPr/>
        <p:txBody>
          <a:bodyPr/>
          <a:lstStyle/>
          <a:p>
            <a:pPr marL="838200" indent="-838200" eaLnBrk="1" fontAlgn="auto" hangingPunct="1">
              <a:spcAft>
                <a:spcPts val="0"/>
              </a:spcAft>
              <a:defRPr/>
            </a:pPr>
            <a:r>
              <a:rPr lang="tr-TR" b="1" dirty="0" smtClean="0">
                <a:solidFill>
                  <a:schemeClr val="accent1">
                    <a:tint val="83000"/>
                    <a:satMod val="150000"/>
                  </a:schemeClr>
                </a:solidFill>
                <a:ea typeface="+mj-ea"/>
                <a:cs typeface="+mj-cs"/>
              </a:rPr>
              <a:t>KURUM </a:t>
            </a:r>
            <a:r>
              <a:rPr lang="tr-TR" b="1" dirty="0">
                <a:solidFill>
                  <a:schemeClr val="accent1">
                    <a:tint val="83000"/>
                    <a:satMod val="150000"/>
                  </a:schemeClr>
                </a:solidFill>
                <a:ea typeface="+mj-ea"/>
                <a:cs typeface="+mj-cs"/>
              </a:rPr>
              <a:t>KÜLTÜRÜ</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3"/>
          <p:cNvSpPr>
            <a:spLocks noGrp="1" noChangeArrowheads="1"/>
          </p:cNvSpPr>
          <p:nvPr>
            <p:ph idx="1"/>
          </p:nvPr>
        </p:nvSpPr>
        <p:spPr>
          <a:xfrm>
            <a:off x="457200" y="838200"/>
            <a:ext cx="8229600" cy="5616575"/>
          </a:xfrm>
        </p:spPr>
        <p:txBody>
          <a:bodyPr/>
          <a:lstStyle/>
          <a:p>
            <a:pPr eaLnBrk="1" hangingPunct="1">
              <a:buFont typeface="Wingdings" pitchFamily="-108" charset="2"/>
              <a:buNone/>
            </a:pPr>
            <a:r>
              <a:rPr lang="tr-TR" smtClean="0">
                <a:solidFill>
                  <a:srgbClr val="FF0000"/>
                </a:solidFill>
              </a:rPr>
              <a:t>		 </a:t>
            </a:r>
            <a:r>
              <a:rPr lang="tr-TR" smtClean="0"/>
              <a:t>Toplumlar gibi kurumların da amaçları, iş hayatına bakış açıları, değerleri, ilkeleri, yani  kendilerine özgü nitelikleri vardır.</a:t>
            </a:r>
          </a:p>
          <a:p>
            <a:pPr eaLnBrk="1" hangingPunct="1">
              <a:buFont typeface="Wingdings" pitchFamily="-108" charset="2"/>
              <a:buNone/>
            </a:pPr>
            <a:endParaRPr lang="tr-TR" smtClean="0"/>
          </a:p>
          <a:p>
            <a:pPr eaLnBrk="1" hangingPunct="1">
              <a:buFont typeface="Wingdings" pitchFamily="-108" charset="2"/>
              <a:buNone/>
            </a:pPr>
            <a:r>
              <a:rPr lang="tr-TR" smtClean="0"/>
              <a:t>		</a:t>
            </a:r>
            <a:r>
              <a:rPr lang="tr-TR" sz="3700" smtClean="0"/>
              <a:t> İşte</a:t>
            </a:r>
            <a:r>
              <a:rPr lang="tr-TR" sz="3700" smtClean="0">
                <a:solidFill>
                  <a:srgbClr val="FF0000"/>
                </a:solidFill>
              </a:rPr>
              <a:t>, bir işletmenin tüm çalışanları tarafından paylaşılan inanç, anlayış ve kurallar bütünü </a:t>
            </a:r>
            <a:r>
              <a:rPr lang="tr-TR" sz="3700" b="1" smtClean="0">
                <a:solidFill>
                  <a:srgbClr val="FF0000"/>
                </a:solidFill>
              </a:rPr>
              <a:t>kurum kültürünü </a:t>
            </a:r>
            <a:r>
              <a:rPr lang="tr-TR" sz="3700" smtClean="0">
                <a:solidFill>
                  <a:srgbClr val="FF0000"/>
                </a:solidFill>
              </a:rPr>
              <a:t>oluşturur. </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Grp="1" noChangeArrowheads="1"/>
          </p:cNvSpPr>
          <p:nvPr>
            <p:ph idx="1"/>
          </p:nvPr>
        </p:nvSpPr>
        <p:spPr>
          <a:xfrm>
            <a:off x="228600" y="1066800"/>
            <a:ext cx="8915400" cy="5387975"/>
          </a:xfrm>
        </p:spPr>
        <p:txBody>
          <a:bodyPr/>
          <a:lstStyle/>
          <a:p>
            <a:pPr eaLnBrk="1" hangingPunct="1"/>
            <a:r>
              <a:rPr lang="tr-TR" smtClean="0">
                <a:solidFill>
                  <a:srgbClr val="FF0000"/>
                </a:solidFill>
              </a:rPr>
              <a:t>Kurumsal kültür, </a:t>
            </a:r>
            <a:r>
              <a:rPr lang="tr-TR" smtClean="0"/>
              <a:t>bir kuruluşun yani kurumun, bölümün, takımın;</a:t>
            </a:r>
          </a:p>
          <a:p>
            <a:pPr eaLnBrk="1" hangingPunct="1">
              <a:buFont typeface="Wingdings 2" pitchFamily="-108" charset="2"/>
              <a:buNone/>
            </a:pPr>
            <a:endParaRPr lang="tr-TR" sz="3300" smtClean="0"/>
          </a:p>
          <a:p>
            <a:pPr lvl="1" eaLnBrk="1" hangingPunct="1"/>
            <a:r>
              <a:rPr lang="tr-TR" sz="3300" smtClean="0"/>
              <a:t>Konuşulan yada konuşulmayan kuralları</a:t>
            </a:r>
          </a:p>
          <a:p>
            <a:pPr lvl="1" eaLnBrk="1" hangingPunct="1"/>
            <a:r>
              <a:rPr lang="tr-TR" sz="3300" smtClean="0"/>
              <a:t>ortak değerleri, </a:t>
            </a:r>
          </a:p>
          <a:p>
            <a:pPr lvl="1" eaLnBrk="1" hangingPunct="1"/>
            <a:r>
              <a:rPr lang="tr-TR" sz="3300" smtClean="0"/>
              <a:t>sembolleri, </a:t>
            </a:r>
          </a:p>
          <a:p>
            <a:pPr lvl="1" eaLnBrk="1" hangingPunct="1"/>
            <a:r>
              <a:rPr lang="tr-TR" sz="3300" smtClean="0"/>
              <a:t>inanışlar ve </a:t>
            </a:r>
          </a:p>
          <a:p>
            <a:pPr lvl="1" eaLnBrk="1" hangingPunct="1"/>
            <a:r>
              <a:rPr lang="tr-TR" sz="3300" smtClean="0"/>
              <a:t>davranışlarıdır. </a:t>
            </a:r>
          </a:p>
          <a:p>
            <a:pPr lvl="1" eaLnBrk="1" hangingPunct="1">
              <a:buFont typeface="Verdana" pitchFamily="-108" charset="0"/>
              <a:buNone/>
            </a:pPr>
            <a:endParaRPr lang="tr-TR"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Content Placeholder 2"/>
          <p:cNvSpPr>
            <a:spLocks noGrp="1"/>
          </p:cNvSpPr>
          <p:nvPr>
            <p:ph idx="1"/>
          </p:nvPr>
        </p:nvSpPr>
        <p:spPr>
          <a:xfrm>
            <a:off x="457200" y="304800"/>
            <a:ext cx="8229600" cy="6149975"/>
          </a:xfrm>
        </p:spPr>
        <p:txBody>
          <a:bodyPr/>
          <a:lstStyle/>
          <a:p>
            <a:pPr marL="730250" lvl="2" indent="-382588">
              <a:buSzPct val="80000"/>
              <a:buFont typeface="Wingdings 2" pitchFamily="-108" charset="2"/>
              <a:buChar char=""/>
            </a:pPr>
            <a:endParaRPr lang="tr-TR" smtClean="0"/>
          </a:p>
          <a:p>
            <a:pPr marL="730250" lvl="2" indent="-382588">
              <a:buSzPct val="80000"/>
              <a:buFont typeface="Wingdings 2" pitchFamily="-108" charset="2"/>
              <a:buChar char=""/>
            </a:pPr>
            <a:r>
              <a:rPr lang="tr-TR" smtClean="0"/>
              <a:t>  Kültür, işyerinde konu üzerinde çalışırken, bir iş ya da  bir ürün üretirken ortak bir yol işlemesine olanak tanıyan ortak bir düşünce tarzı gerektirir. </a:t>
            </a:r>
          </a:p>
          <a:p>
            <a:endParaRPr lang="tr-TR" smtClean="0"/>
          </a:p>
          <a:p>
            <a:r>
              <a:rPr lang="tr-TR" smtClean="0"/>
              <a:t>Bu unsurlar, o kurumda;</a:t>
            </a:r>
          </a:p>
          <a:p>
            <a:pPr lvl="1"/>
            <a:r>
              <a:rPr lang="tr-TR" smtClean="0">
                <a:latin typeface="Arial" charset="0"/>
              </a:rPr>
              <a:t>N</a:t>
            </a:r>
            <a:r>
              <a:rPr lang="tr-TR" smtClean="0"/>
              <a:t>asıl giyinilmesi ve davranılması gerektiğini,</a:t>
            </a:r>
          </a:p>
          <a:p>
            <a:pPr lvl="1"/>
            <a:r>
              <a:rPr lang="tr-TR" smtClean="0"/>
              <a:t> </a:t>
            </a:r>
            <a:r>
              <a:rPr lang="tr-TR" smtClean="0">
                <a:latin typeface="Arial" charset="0"/>
              </a:rPr>
              <a:t>İ</a:t>
            </a:r>
            <a:r>
              <a:rPr lang="tr-TR" smtClean="0"/>
              <a:t>ş arkadaşlarına, çalışanlara, yöneticilere ve müşterilere gösterilmesi gereken davranış biçimlerini belirler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Content Placeholder 2"/>
          <p:cNvSpPr>
            <a:spLocks noGrp="1"/>
          </p:cNvSpPr>
          <p:nvPr>
            <p:ph idx="1"/>
          </p:nvPr>
        </p:nvSpPr>
        <p:spPr>
          <a:xfrm>
            <a:off x="457200" y="381000"/>
            <a:ext cx="8229600" cy="6073775"/>
          </a:xfrm>
        </p:spPr>
        <p:txBody>
          <a:bodyPr/>
          <a:lstStyle/>
          <a:p>
            <a:pPr>
              <a:buFont typeface="Wingdings 2" pitchFamily="-108" charset="2"/>
              <a:buNone/>
            </a:pPr>
            <a:r>
              <a:rPr lang="tr-TR" sz="2600" b="1" smtClean="0">
                <a:solidFill>
                  <a:srgbClr val="E90062"/>
                </a:solidFill>
              </a:rPr>
              <a:t>Kurum kültürü;</a:t>
            </a:r>
          </a:p>
          <a:p>
            <a:pPr>
              <a:buFont typeface="Wingdings 2" pitchFamily="-108" charset="2"/>
              <a:buNone/>
            </a:pPr>
            <a:endParaRPr lang="tr-TR" sz="2600" b="1" smtClean="0">
              <a:solidFill>
                <a:srgbClr val="E90062"/>
              </a:solidFill>
            </a:endParaRPr>
          </a:p>
          <a:p>
            <a:pPr>
              <a:buFont typeface="Wingdings 2" pitchFamily="-108" charset="2"/>
              <a:buNone/>
            </a:pPr>
            <a:r>
              <a:rPr lang="tr-TR" smtClean="0"/>
              <a:t>•</a:t>
            </a:r>
            <a:r>
              <a:rPr lang="tr-TR" b="1" smtClean="0"/>
              <a:t> İnformaldir</a:t>
            </a:r>
            <a:r>
              <a:rPr lang="tr-TR" smtClean="0"/>
              <a:t>,</a:t>
            </a:r>
            <a:r>
              <a:rPr lang="tr-TR" smtClean="0">
                <a:latin typeface="Arial" charset="0"/>
              </a:rPr>
              <a:t> </a:t>
            </a:r>
            <a:r>
              <a:rPr lang="tr-TR" smtClean="0"/>
              <a:t>Yazılı değildir,</a:t>
            </a:r>
            <a:endParaRPr lang="tr-TR" smtClean="0">
              <a:latin typeface="Arial" charset="0"/>
            </a:endParaRPr>
          </a:p>
          <a:p>
            <a:pPr>
              <a:buFont typeface="Wingdings 2" pitchFamily="-108" charset="2"/>
              <a:buNone/>
            </a:pPr>
            <a:r>
              <a:rPr lang="tr-TR" smtClean="0"/>
              <a:t>• </a:t>
            </a:r>
            <a:r>
              <a:rPr lang="tr-TR" b="1" smtClean="0"/>
              <a:t>Tüm çalışanları aynı değerler ve aynı çalışma anlayışı</a:t>
            </a:r>
            <a:r>
              <a:rPr lang="tr-TR" smtClean="0"/>
              <a:t> çevresinde yakınlaştırıp birbirine bağlayıcı rol oynar ve kuruma bütünlük kazandırır,</a:t>
            </a:r>
            <a:endParaRPr lang="tr-TR" smtClean="0">
              <a:latin typeface="Arial" charset="0"/>
            </a:endParaRPr>
          </a:p>
          <a:p>
            <a:pPr>
              <a:buFont typeface="Wingdings 2" pitchFamily="-108" charset="2"/>
              <a:buNone/>
            </a:pPr>
            <a:r>
              <a:rPr lang="tr-TR" smtClean="0"/>
              <a:t>• </a:t>
            </a:r>
            <a:r>
              <a:rPr lang="tr-TR" b="1" smtClean="0"/>
              <a:t>Hedef devamlılığı sağlar </a:t>
            </a:r>
          </a:p>
          <a:p>
            <a:pPr lvl="1"/>
            <a:r>
              <a:rPr lang="tr-TR" smtClean="0"/>
              <a:t>Yol göstericidir</a:t>
            </a:r>
          </a:p>
          <a:p>
            <a:pPr lvl="1"/>
            <a:r>
              <a:rPr lang="tr-TR" smtClean="0"/>
              <a:t> Kişilerin nasıl davranması gerektiğini açıklar,</a:t>
            </a:r>
          </a:p>
          <a:p>
            <a:endParaRPr lang="en-US" smtClean="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Content Placeholder 2"/>
          <p:cNvSpPr>
            <a:spLocks noGrp="1"/>
          </p:cNvSpPr>
          <p:nvPr>
            <p:ph idx="1"/>
          </p:nvPr>
        </p:nvSpPr>
        <p:spPr>
          <a:xfrm>
            <a:off x="457200" y="381000"/>
            <a:ext cx="8229600" cy="6073775"/>
          </a:xfrm>
        </p:spPr>
        <p:txBody>
          <a:bodyPr/>
          <a:lstStyle/>
          <a:p>
            <a:pPr>
              <a:buFont typeface="Wingdings 2" pitchFamily="-108" charset="2"/>
              <a:buNone/>
            </a:pPr>
            <a:r>
              <a:rPr lang="tr-TR" sz="2400" b="1" smtClean="0">
                <a:solidFill>
                  <a:srgbClr val="FF0000"/>
                </a:solidFill>
              </a:rPr>
              <a:t>Kurum kültürü</a:t>
            </a:r>
          </a:p>
          <a:p>
            <a:pPr>
              <a:buFont typeface="Wingdings 2" pitchFamily="-108" charset="2"/>
              <a:buNone/>
            </a:pPr>
            <a:endParaRPr lang="tr-TR" sz="2400" smtClean="0">
              <a:latin typeface="Arial" charset="0"/>
            </a:endParaRPr>
          </a:p>
          <a:p>
            <a:pPr>
              <a:buFont typeface="Wingdings 2" pitchFamily="-108" charset="2"/>
              <a:buNone/>
            </a:pPr>
            <a:r>
              <a:rPr lang="en-US" smtClean="0"/>
              <a:t>•	</a:t>
            </a:r>
            <a:r>
              <a:rPr lang="tr-TR" sz="2800" smtClean="0"/>
              <a:t>Kuruluş için </a:t>
            </a:r>
            <a:r>
              <a:rPr lang="tr-TR" sz="2800" b="1" smtClean="0"/>
              <a:t>neyin önemli olduğunu </a:t>
            </a:r>
            <a:r>
              <a:rPr lang="tr-TR" sz="2800" smtClean="0"/>
              <a:t>belirler,</a:t>
            </a:r>
            <a:endParaRPr lang="tr-TR" sz="2800" smtClean="0">
              <a:latin typeface="Arial" charset="0"/>
            </a:endParaRPr>
          </a:p>
          <a:p>
            <a:pPr>
              <a:buFont typeface="Wingdings 2" pitchFamily="-108" charset="2"/>
              <a:buNone/>
            </a:pPr>
            <a:r>
              <a:rPr lang="tr-TR" sz="2800" smtClean="0"/>
              <a:t>• Kişilerin birbirleri ile olan </a:t>
            </a:r>
            <a:r>
              <a:rPr lang="tr-TR" sz="2800" b="1" smtClean="0"/>
              <a:t>etkileşim biçimini </a:t>
            </a:r>
            <a:r>
              <a:rPr lang="tr-TR" sz="2800" smtClean="0"/>
              <a:t>belirler,</a:t>
            </a:r>
            <a:endParaRPr lang="tr-TR" sz="2800" smtClean="0">
              <a:latin typeface="Arial" charset="0"/>
            </a:endParaRPr>
          </a:p>
          <a:p>
            <a:pPr>
              <a:buFont typeface="Wingdings 2" pitchFamily="-108" charset="2"/>
              <a:buNone/>
            </a:pPr>
            <a:r>
              <a:rPr lang="tr-TR" sz="2800" smtClean="0"/>
              <a:t>• </a:t>
            </a:r>
            <a:r>
              <a:rPr lang="tr-TR" sz="2800" b="1" smtClean="0"/>
              <a:t>Ne için çaba gösterilmesi </a:t>
            </a:r>
            <a:r>
              <a:rPr lang="tr-TR" sz="2800" smtClean="0"/>
              <a:t>gerektiğini anlatır,</a:t>
            </a:r>
            <a:endParaRPr lang="tr-TR" sz="2800" smtClean="0">
              <a:latin typeface="Arial" charset="0"/>
            </a:endParaRPr>
          </a:p>
          <a:p>
            <a:pPr>
              <a:buFont typeface="Wingdings 2" pitchFamily="-108" charset="2"/>
              <a:buNone/>
            </a:pPr>
            <a:r>
              <a:rPr lang="tr-TR" sz="2800" smtClean="0"/>
              <a:t>• Çalışanlara organizasyonel </a:t>
            </a:r>
            <a:r>
              <a:rPr lang="tr-TR" sz="2800" b="1" smtClean="0"/>
              <a:t>aidiyet hissi </a:t>
            </a:r>
            <a:r>
              <a:rPr lang="tr-TR" sz="2800" smtClean="0"/>
              <a:t>verir,</a:t>
            </a:r>
            <a:endParaRPr lang="tr-TR" sz="2800" smtClean="0">
              <a:latin typeface="Arial" charset="0"/>
            </a:endParaRPr>
          </a:p>
          <a:p>
            <a:pPr>
              <a:buFont typeface="Wingdings 2" pitchFamily="-108" charset="2"/>
              <a:buNone/>
            </a:pPr>
            <a:r>
              <a:rPr lang="tr-TR" sz="2800" smtClean="0"/>
              <a:t>• Organizasyonel </a:t>
            </a:r>
            <a:r>
              <a:rPr lang="tr-TR" sz="2800" b="1" smtClean="0"/>
              <a:t>kimliği</a:t>
            </a:r>
            <a:r>
              <a:rPr lang="tr-TR" sz="2800" smtClean="0"/>
              <a:t> oluşturur,</a:t>
            </a:r>
            <a:endParaRPr lang="tr-TR" sz="2800" smtClean="0">
              <a:latin typeface="Arial" charset="0"/>
            </a:endParaRPr>
          </a:p>
          <a:p>
            <a:pPr>
              <a:buFont typeface="Wingdings 2" pitchFamily="-108" charset="2"/>
              <a:buNone/>
            </a:pPr>
            <a:r>
              <a:rPr lang="tr-TR" sz="2800" smtClean="0"/>
              <a:t>• </a:t>
            </a:r>
            <a:r>
              <a:rPr lang="tr-TR" sz="2800" b="1" smtClean="0"/>
              <a:t>İnanç ve değerlere bağımlılık </a:t>
            </a:r>
            <a:r>
              <a:rPr lang="tr-TR" sz="2800" smtClean="0"/>
              <a:t>yaratır,</a:t>
            </a:r>
            <a:endParaRPr lang="tr-TR" sz="2800" smtClean="0">
              <a:latin typeface="Arial" charset="0"/>
            </a:endParaRPr>
          </a:p>
          <a:p>
            <a:pPr>
              <a:buFont typeface="Wingdings 2" pitchFamily="-108" charset="2"/>
              <a:buNone/>
            </a:pPr>
            <a:r>
              <a:rPr lang="tr-TR" sz="2800" smtClean="0"/>
              <a:t>• Günlük </a:t>
            </a:r>
            <a:r>
              <a:rPr lang="tr-TR" sz="2800" b="1" smtClean="0"/>
              <a:t>çalışmalarda rehber olur ve çalışanların davranış biçimlerini </a:t>
            </a:r>
            <a:r>
              <a:rPr lang="tr-TR" sz="2800" smtClean="0"/>
              <a:t>belirler.</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3"/>
          <p:cNvSpPr>
            <a:spLocks noGrp="1" noChangeArrowheads="1"/>
          </p:cNvSpPr>
          <p:nvPr>
            <p:ph idx="1"/>
          </p:nvPr>
        </p:nvSpPr>
        <p:spPr>
          <a:xfrm>
            <a:off x="0" y="0"/>
            <a:ext cx="9144000" cy="6858000"/>
          </a:xfrm>
        </p:spPr>
        <p:txBody>
          <a:bodyPr/>
          <a:lstStyle/>
          <a:p>
            <a:pPr eaLnBrk="1" hangingPunct="1">
              <a:buFont typeface="Wingdings" pitchFamily="-108" charset="2"/>
              <a:buNone/>
            </a:pPr>
            <a:r>
              <a:rPr lang="tr-TR" smtClean="0"/>
              <a:t>			</a:t>
            </a:r>
          </a:p>
          <a:p>
            <a:pPr eaLnBrk="1" hangingPunct="1">
              <a:buFont typeface="Wingdings" pitchFamily="-108" charset="2"/>
              <a:buNone/>
            </a:pPr>
            <a:r>
              <a:rPr lang="tr-TR" smtClean="0"/>
              <a:t>		</a:t>
            </a:r>
            <a:r>
              <a:rPr lang="tr-TR" smtClean="0">
                <a:solidFill>
                  <a:schemeClr val="accent2"/>
                </a:solidFill>
                <a:latin typeface="Arial" charset="0"/>
              </a:rPr>
              <a:t>Sonuçta;</a:t>
            </a:r>
          </a:p>
          <a:p>
            <a:pPr eaLnBrk="1" hangingPunct="1">
              <a:buFont typeface="Wingdings" pitchFamily="-108" charset="2"/>
              <a:buNone/>
            </a:pPr>
            <a:endParaRPr lang="tr-TR" smtClean="0">
              <a:solidFill>
                <a:schemeClr val="accent2"/>
              </a:solidFill>
              <a:latin typeface="Arial" charset="0"/>
            </a:endParaRPr>
          </a:p>
          <a:p>
            <a:pPr eaLnBrk="1" hangingPunct="1">
              <a:buFont typeface="Wingdings" pitchFamily="-108" charset="2"/>
              <a:buNone/>
            </a:pPr>
            <a:r>
              <a:rPr lang="tr-TR" smtClean="0">
                <a:latin typeface="Arial" charset="0"/>
              </a:rPr>
              <a:t>		</a:t>
            </a:r>
            <a:r>
              <a:rPr lang="tr-TR" b="1" smtClean="0"/>
              <a:t>Kurum kültürü, </a:t>
            </a:r>
            <a:r>
              <a:rPr lang="tr-TR" smtClean="0"/>
              <a:t>uygun davranış ve ilişkileri tanımlamakta, bireyleri motive etmekte ve belirsizliğin olduğu yerde çözümler sunmaktadır.</a:t>
            </a:r>
          </a:p>
          <a:p>
            <a:pPr eaLnBrk="1" hangingPunct="1">
              <a:buFont typeface="Wingdings" pitchFamily="-108" charset="2"/>
              <a:buNone/>
            </a:pPr>
            <a:r>
              <a:rPr lang="tr-TR" smtClean="0"/>
              <a:t> </a:t>
            </a:r>
          </a:p>
          <a:p>
            <a:pPr eaLnBrk="1" hangingPunct="1">
              <a:buFont typeface="Wingdings" pitchFamily="-108" charset="2"/>
              <a:buNone/>
            </a:pPr>
            <a:r>
              <a:rPr lang="tr-TR" smtClean="0"/>
              <a:t>		Bilginin, değerlerin ve iç ilişkilerin düzenlenmesinde firmayı yönetmekte ve görünen, görünmeyen her seviyede etkisini göstermektedir.</a:t>
            </a:r>
            <a:r>
              <a:rPr lang="en-US" smtClean="0"/>
              <a:t> </a:t>
            </a:r>
          </a:p>
          <a:p>
            <a:pPr eaLnBrk="1" hangingPunct="1">
              <a:buFont typeface="Wingdings" pitchFamily="-108" charset="2"/>
              <a:buNone/>
            </a:pPr>
            <a:r>
              <a:rPr lang="en-US" smtClean="0"/>
              <a:t>	</a:t>
            </a:r>
            <a:endParaRPr lang="tr-TR"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Content Placeholder 2"/>
          <p:cNvSpPr>
            <a:spLocks noGrp="1"/>
          </p:cNvSpPr>
          <p:nvPr>
            <p:ph idx="1"/>
          </p:nvPr>
        </p:nvSpPr>
        <p:spPr>
          <a:xfrm>
            <a:off x="457200" y="533400"/>
            <a:ext cx="8229600" cy="5921375"/>
          </a:xfrm>
        </p:spPr>
        <p:txBody>
          <a:bodyPr/>
          <a:lstStyle/>
          <a:p>
            <a:r>
              <a:rPr lang="tr-TR" smtClean="0"/>
              <a:t>Güçlü kültüre sahip kuruluşlarda özellikle var olan ve çalışanları birbirine daha çok bağlayarak, paylaşılan değerleri arttıran bazı belirleyiciler vardır.</a:t>
            </a:r>
          </a:p>
          <a:p>
            <a:pPr>
              <a:buFont typeface="Wingdings 2" pitchFamily="-108" charset="2"/>
              <a:buNone/>
            </a:pPr>
            <a:r>
              <a:rPr lang="tr-TR" smtClean="0"/>
              <a:t> Bunlar;	</a:t>
            </a:r>
          </a:p>
          <a:p>
            <a:r>
              <a:rPr lang="tr-TR" smtClean="0"/>
              <a:t>	Görünmeyenler </a:t>
            </a:r>
            <a:r>
              <a:rPr lang="tr-TR" smtClean="0">
                <a:latin typeface="Arial" charset="0"/>
              </a:rPr>
              <a:t> ve</a:t>
            </a:r>
          </a:p>
          <a:p>
            <a:r>
              <a:rPr lang="tr-TR" smtClean="0">
                <a:latin typeface="Arial" charset="0"/>
              </a:rPr>
              <a:t>    </a:t>
            </a:r>
            <a:r>
              <a:rPr lang="tr-TR" smtClean="0"/>
              <a:t>Görünenler   olmak üzere ikiye ayrılırlar </a:t>
            </a:r>
            <a:endParaRPr lang="tr-TR" smtClean="0">
              <a:latin typeface="Arial" charset="0"/>
            </a:endParaRPr>
          </a:p>
          <a:p>
            <a:endParaRPr lang="tr-TR"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5 Slayt Numarası Yer Tutucusu"/>
          <p:cNvSpPr>
            <a:spLocks noGrp="1"/>
          </p:cNvSpPr>
          <p:nvPr>
            <p:ph type="sldNum" sz="quarter" idx="15"/>
          </p:nvPr>
        </p:nvSpPr>
        <p:spPr>
          <a:noFill/>
        </p:spPr>
        <p:txBody>
          <a:bodyPr/>
          <a:lstStyle/>
          <a:p>
            <a:fld id="{7E2AA0B7-B5B5-484D-9DEF-C71DE034B034}" type="slidenum">
              <a:rPr lang="tr-TR"/>
              <a:pPr/>
              <a:t>2</a:t>
            </a:fld>
            <a:endParaRPr lang="tr-TR"/>
          </a:p>
        </p:txBody>
      </p:sp>
      <p:sp>
        <p:nvSpPr>
          <p:cNvPr id="5123" name="Rectangle 2"/>
          <p:cNvSpPr>
            <a:spLocks noGrp="1" noChangeArrowheads="1"/>
          </p:cNvSpPr>
          <p:nvPr>
            <p:ph type="title"/>
          </p:nvPr>
        </p:nvSpPr>
        <p:spPr/>
        <p:txBody>
          <a:bodyPr>
            <a:normAutofit/>
          </a:bodyPr>
          <a:lstStyle/>
          <a:p>
            <a:pPr eaLnBrk="1" hangingPunct="1"/>
            <a:r>
              <a:rPr lang="tr-TR" smtClean="0"/>
              <a:t>Motivasyon (Güdüleme) nedir </a:t>
            </a:r>
            <a:r>
              <a:rPr lang="en-AU" smtClean="0"/>
              <a:t>?</a:t>
            </a:r>
            <a:endParaRPr lang="tr-TR" smtClean="0"/>
          </a:p>
        </p:txBody>
      </p:sp>
      <p:sp>
        <p:nvSpPr>
          <p:cNvPr id="82948" name="Rectangle 4"/>
          <p:cNvSpPr>
            <a:spLocks noChangeArrowheads="1"/>
          </p:cNvSpPr>
          <p:nvPr/>
        </p:nvSpPr>
        <p:spPr bwMode="auto">
          <a:xfrm>
            <a:off x="468313" y="1916113"/>
            <a:ext cx="1871662" cy="576262"/>
          </a:xfrm>
          <a:prstGeom prst="rect">
            <a:avLst/>
          </a:prstGeom>
          <a:solidFill>
            <a:srgbClr val="BDFFEE"/>
          </a:solidFill>
          <a:ln w="9525">
            <a:miter lim="800000"/>
            <a:headEnd/>
            <a:tailEnd/>
          </a:ln>
          <a:scene3d>
            <a:camera prst="legacyObliqueTopRight"/>
            <a:lightRig rig="legacyFlat3" dir="b"/>
          </a:scene3d>
          <a:sp3d extrusionH="430200" prstMaterial="legacyMatte">
            <a:bevelT w="13500" h="13500" prst="angle"/>
            <a:bevelB w="13500" h="13500" prst="angle"/>
            <a:extrusionClr>
              <a:srgbClr val="BDFFEE"/>
            </a:extrusionClr>
          </a:sp3d>
        </p:spPr>
        <p:txBody>
          <a:bodyPr wrap="none" anchor="ctr">
            <a:flatTx/>
          </a:bodyPr>
          <a:lstStyle/>
          <a:p>
            <a:pPr algn="ctr"/>
            <a:r>
              <a:rPr lang="tr-TR">
                <a:latin typeface="Tahoma" pitchFamily="34" charset="0"/>
              </a:rPr>
              <a:t>Harekete Geçirici</a:t>
            </a:r>
          </a:p>
        </p:txBody>
      </p:sp>
      <p:sp>
        <p:nvSpPr>
          <p:cNvPr id="82949" name="Rectangle 5"/>
          <p:cNvSpPr>
            <a:spLocks noChangeArrowheads="1"/>
          </p:cNvSpPr>
          <p:nvPr/>
        </p:nvSpPr>
        <p:spPr bwMode="auto">
          <a:xfrm>
            <a:off x="6443663" y="1844675"/>
            <a:ext cx="2449512" cy="576263"/>
          </a:xfrm>
          <a:prstGeom prst="rect">
            <a:avLst/>
          </a:prstGeom>
          <a:solidFill>
            <a:srgbClr val="BDFFEE"/>
          </a:solidFill>
          <a:ln w="9525">
            <a:miter lim="800000"/>
            <a:headEnd/>
            <a:tailEnd/>
          </a:ln>
          <a:scene3d>
            <a:camera prst="legacyObliqueTopRight"/>
            <a:lightRig rig="legacyFlat3" dir="b"/>
          </a:scene3d>
          <a:sp3d extrusionH="430200" prstMaterial="legacyMatte">
            <a:bevelT w="13500" h="13500" prst="angle"/>
            <a:bevelB w="13500" h="13500" prst="angle"/>
            <a:extrusionClr>
              <a:srgbClr val="BDFFEE"/>
            </a:extrusionClr>
          </a:sp3d>
        </p:spPr>
        <p:txBody>
          <a:bodyPr wrap="none" anchor="ctr">
            <a:flatTx/>
          </a:bodyPr>
          <a:lstStyle/>
          <a:p>
            <a:pPr algn="ctr"/>
            <a:r>
              <a:rPr lang="tr-TR">
                <a:latin typeface="Tahoma" pitchFamily="34" charset="0"/>
              </a:rPr>
              <a:t>Hareketi Devam Ettirici</a:t>
            </a:r>
          </a:p>
        </p:txBody>
      </p:sp>
      <p:sp>
        <p:nvSpPr>
          <p:cNvPr id="82950" name="Rectangle 6"/>
          <p:cNvSpPr>
            <a:spLocks noChangeArrowheads="1"/>
          </p:cNvSpPr>
          <p:nvPr/>
        </p:nvSpPr>
        <p:spPr bwMode="auto">
          <a:xfrm>
            <a:off x="3059113" y="5516563"/>
            <a:ext cx="2376487" cy="576262"/>
          </a:xfrm>
          <a:prstGeom prst="rect">
            <a:avLst/>
          </a:prstGeom>
          <a:solidFill>
            <a:srgbClr val="BDFFEE"/>
          </a:solidFill>
          <a:ln w="9525">
            <a:miter lim="800000"/>
            <a:headEnd/>
            <a:tailEnd/>
          </a:ln>
          <a:scene3d>
            <a:camera prst="legacyObliqueTopRight"/>
            <a:lightRig rig="legacyFlat3" dir="b"/>
          </a:scene3d>
          <a:sp3d extrusionH="430200" prstMaterial="legacyMatte">
            <a:bevelT w="13500" h="13500" prst="angle"/>
            <a:bevelB w="13500" h="13500" prst="angle"/>
            <a:extrusionClr>
              <a:srgbClr val="BDFFEE"/>
            </a:extrusionClr>
          </a:sp3d>
        </p:spPr>
        <p:txBody>
          <a:bodyPr wrap="none" anchor="ctr">
            <a:flatTx/>
          </a:bodyPr>
          <a:lstStyle/>
          <a:p>
            <a:pPr algn="ctr"/>
            <a:r>
              <a:rPr lang="tr-TR">
                <a:latin typeface="Tahoma" pitchFamily="34" charset="0"/>
              </a:rPr>
              <a:t>Olumlu Yöne Yöneltici</a:t>
            </a:r>
          </a:p>
        </p:txBody>
      </p:sp>
      <p:sp>
        <p:nvSpPr>
          <p:cNvPr id="82951" name="Rectangle 7"/>
          <p:cNvSpPr>
            <a:spLocks noChangeArrowheads="1"/>
          </p:cNvSpPr>
          <p:nvPr/>
        </p:nvSpPr>
        <p:spPr bwMode="auto">
          <a:xfrm>
            <a:off x="2555875" y="2060575"/>
            <a:ext cx="3671888" cy="2736850"/>
          </a:xfrm>
          <a:prstGeom prst="rect">
            <a:avLst/>
          </a:prstGeom>
          <a:solidFill>
            <a:schemeClr val="accent2"/>
          </a:solidFill>
          <a:ln w="9525">
            <a:miter lim="800000"/>
            <a:headEnd/>
            <a:tailEnd/>
          </a:ln>
          <a:scene3d>
            <a:camera prst="legacyObliqueTopRight"/>
            <a:lightRig rig="legacyFlat3" dir="b"/>
          </a:scene3d>
          <a:sp3d extrusionH="430200" prstMaterial="legacyMatte">
            <a:bevelT w="13500" h="13500" prst="angle"/>
            <a:bevelB w="13500" h="13500" prst="angle"/>
            <a:extrusionClr>
              <a:schemeClr val="accent2"/>
            </a:extrusionClr>
          </a:sp3d>
        </p:spPr>
        <p:txBody>
          <a:bodyPr wrap="none" anchor="ctr">
            <a:flatTx/>
          </a:bodyPr>
          <a:lstStyle/>
          <a:p>
            <a:pPr algn="ctr" eaLnBrk="0" hangingPunct="0">
              <a:spcBef>
                <a:spcPct val="50000"/>
              </a:spcBef>
            </a:pPr>
            <a:r>
              <a:rPr lang="en-AU">
                <a:solidFill>
                  <a:schemeClr val="bg1"/>
                </a:solidFill>
                <a:latin typeface="Tahoma" pitchFamily="34" charset="0"/>
              </a:rPr>
              <a:t>BİR VEYA BİRDEN ÇOK İNSANI</a:t>
            </a:r>
            <a:endParaRPr lang="tr-TR">
              <a:solidFill>
                <a:schemeClr val="bg1"/>
              </a:solidFill>
              <a:latin typeface="Tahoma" pitchFamily="34" charset="0"/>
            </a:endParaRPr>
          </a:p>
          <a:p>
            <a:pPr algn="ctr" eaLnBrk="0" hangingPunct="0">
              <a:spcBef>
                <a:spcPct val="50000"/>
              </a:spcBef>
            </a:pPr>
            <a:r>
              <a:rPr lang="en-AU">
                <a:solidFill>
                  <a:schemeClr val="bg1"/>
                </a:solidFill>
                <a:latin typeface="Tahoma" pitchFamily="34" charset="0"/>
              </a:rPr>
              <a:t> BELİRLİ BİR YÖNE</a:t>
            </a:r>
            <a:endParaRPr lang="tr-TR">
              <a:solidFill>
                <a:schemeClr val="bg1"/>
              </a:solidFill>
              <a:latin typeface="Tahoma" pitchFamily="34" charset="0"/>
            </a:endParaRPr>
          </a:p>
          <a:p>
            <a:pPr algn="ctr" eaLnBrk="0" hangingPunct="0">
              <a:spcBef>
                <a:spcPct val="50000"/>
              </a:spcBef>
            </a:pPr>
            <a:r>
              <a:rPr lang="en-AU">
                <a:solidFill>
                  <a:schemeClr val="bg1"/>
                </a:solidFill>
                <a:latin typeface="Tahoma" pitchFamily="34" charset="0"/>
              </a:rPr>
              <a:t> VE</a:t>
            </a:r>
            <a:r>
              <a:rPr lang="tr-TR">
                <a:solidFill>
                  <a:schemeClr val="bg1"/>
                </a:solidFill>
                <a:latin typeface="Tahoma" pitchFamily="34" charset="0"/>
              </a:rPr>
              <a:t> </a:t>
            </a:r>
            <a:r>
              <a:rPr lang="en-AU">
                <a:solidFill>
                  <a:schemeClr val="bg1"/>
                </a:solidFill>
                <a:latin typeface="Tahoma" pitchFamily="34" charset="0"/>
              </a:rPr>
              <a:t>AMACA DOĞRU </a:t>
            </a:r>
            <a:endParaRPr lang="tr-TR">
              <a:solidFill>
                <a:schemeClr val="bg1"/>
              </a:solidFill>
              <a:latin typeface="Tahoma" pitchFamily="34" charset="0"/>
            </a:endParaRPr>
          </a:p>
          <a:p>
            <a:pPr algn="ctr" eaLnBrk="0" hangingPunct="0">
              <a:spcBef>
                <a:spcPct val="50000"/>
              </a:spcBef>
            </a:pPr>
            <a:r>
              <a:rPr lang="en-AU">
                <a:solidFill>
                  <a:schemeClr val="bg1"/>
                </a:solidFill>
                <a:latin typeface="Tahoma" pitchFamily="34" charset="0"/>
              </a:rPr>
              <a:t>DEVAMLI ŞEKİLDE</a:t>
            </a:r>
            <a:endParaRPr lang="tr-TR">
              <a:solidFill>
                <a:schemeClr val="bg1"/>
              </a:solidFill>
              <a:latin typeface="Tahoma" pitchFamily="34" charset="0"/>
            </a:endParaRPr>
          </a:p>
          <a:p>
            <a:pPr algn="ctr" eaLnBrk="0" hangingPunct="0">
              <a:spcBef>
                <a:spcPct val="50000"/>
              </a:spcBef>
            </a:pPr>
            <a:r>
              <a:rPr lang="en-AU">
                <a:solidFill>
                  <a:schemeClr val="bg1"/>
                </a:solidFill>
                <a:latin typeface="Tahoma" pitchFamily="34" charset="0"/>
              </a:rPr>
              <a:t> HAREKETE GEÇİRMEK İÇİN </a:t>
            </a:r>
            <a:endParaRPr lang="tr-TR">
              <a:solidFill>
                <a:schemeClr val="bg1"/>
              </a:solidFill>
              <a:latin typeface="Tahoma" pitchFamily="34" charset="0"/>
            </a:endParaRPr>
          </a:p>
          <a:p>
            <a:pPr algn="ctr" eaLnBrk="0" hangingPunct="0">
              <a:spcBef>
                <a:spcPct val="50000"/>
              </a:spcBef>
            </a:pPr>
            <a:r>
              <a:rPr lang="en-AU">
                <a:solidFill>
                  <a:schemeClr val="bg1"/>
                </a:solidFill>
                <a:latin typeface="Tahoma" pitchFamily="34" charset="0"/>
              </a:rPr>
              <a:t>YAPILAN ÇABALARIN TOPLAMIDIR.</a:t>
            </a:r>
            <a:endParaRPr lang="tr-TR">
              <a:solidFill>
                <a:schemeClr val="bg1"/>
              </a:solidFill>
              <a:latin typeface="Tahoma" pitchFamily="34" charset="0"/>
            </a:endParaRPr>
          </a:p>
        </p:txBody>
      </p:sp>
      <p:sp>
        <p:nvSpPr>
          <p:cNvPr id="5128" name="AutoShape 8"/>
          <p:cNvSpPr>
            <a:spLocks noChangeArrowheads="1"/>
          </p:cNvSpPr>
          <p:nvPr/>
        </p:nvSpPr>
        <p:spPr bwMode="auto">
          <a:xfrm>
            <a:off x="1065213" y="3068638"/>
            <a:ext cx="914400" cy="1295400"/>
          </a:xfrm>
          <a:prstGeom prst="curvedRightArrow">
            <a:avLst>
              <a:gd name="adj1" fmla="val 28333"/>
              <a:gd name="adj2" fmla="val 56667"/>
              <a:gd name="adj3" fmla="val 33333"/>
            </a:avLst>
          </a:prstGeom>
          <a:solidFill>
            <a:schemeClr val="tx1"/>
          </a:solidFill>
          <a:ln w="9525">
            <a:solidFill>
              <a:schemeClr val="tx1"/>
            </a:solidFill>
            <a:miter lim="800000"/>
            <a:headEnd/>
            <a:tailEnd/>
          </a:ln>
        </p:spPr>
        <p:txBody>
          <a:bodyPr wrap="none" anchor="ctr"/>
          <a:lstStyle/>
          <a:p>
            <a:endParaRPr lang="tr-TR"/>
          </a:p>
        </p:txBody>
      </p:sp>
      <p:sp>
        <p:nvSpPr>
          <p:cNvPr id="5129" name="AutoShape 9"/>
          <p:cNvSpPr>
            <a:spLocks noChangeArrowheads="1"/>
          </p:cNvSpPr>
          <p:nvPr/>
        </p:nvSpPr>
        <p:spPr bwMode="auto">
          <a:xfrm>
            <a:off x="6732588" y="2995613"/>
            <a:ext cx="1143000" cy="1296987"/>
          </a:xfrm>
          <a:prstGeom prst="curvedLeftArrow">
            <a:avLst>
              <a:gd name="adj1" fmla="val 22694"/>
              <a:gd name="adj2" fmla="val 45389"/>
              <a:gd name="adj3" fmla="val 33333"/>
            </a:avLst>
          </a:prstGeom>
          <a:solidFill>
            <a:schemeClr val="tx1"/>
          </a:solidFill>
          <a:ln w="9525">
            <a:solidFill>
              <a:schemeClr val="tx1"/>
            </a:solidFill>
            <a:miter lim="800000"/>
            <a:headEnd/>
            <a:tailEnd/>
          </a:ln>
        </p:spPr>
        <p:txBody>
          <a:bodyPr wrap="none" anchor="ctr"/>
          <a:lstStyle/>
          <a:p>
            <a:endParaRPr lang="tr-TR"/>
          </a:p>
        </p:txBody>
      </p:sp>
      <p:sp>
        <p:nvSpPr>
          <p:cNvPr id="5130" name="AutoShape 10"/>
          <p:cNvSpPr>
            <a:spLocks noChangeArrowheads="1"/>
          </p:cNvSpPr>
          <p:nvPr/>
        </p:nvSpPr>
        <p:spPr bwMode="auto">
          <a:xfrm>
            <a:off x="4067175" y="4797425"/>
            <a:ext cx="541338" cy="561975"/>
          </a:xfrm>
          <a:prstGeom prst="upArrow">
            <a:avLst>
              <a:gd name="adj1" fmla="val 50000"/>
              <a:gd name="adj2" fmla="val 25953"/>
            </a:avLst>
          </a:prstGeom>
          <a:solidFill>
            <a:schemeClr val="tx1"/>
          </a:solidFill>
          <a:ln w="9525">
            <a:solidFill>
              <a:schemeClr val="tx1"/>
            </a:solidFill>
            <a:miter lim="800000"/>
            <a:headEnd/>
            <a:tailEnd/>
          </a:ln>
        </p:spPr>
        <p:txBody>
          <a:bodyPr wrap="none" anchor="ctr"/>
          <a:lstStyle/>
          <a:p>
            <a:endParaRPr lang="tr-T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afterEffect">
                                  <p:stCondLst>
                                    <p:cond delay="0"/>
                                  </p:stCondLst>
                                  <p:childTnLst>
                                    <p:set>
                                      <p:cBhvr>
                                        <p:cTn id="6" dur="1" fill="hold">
                                          <p:stCondLst>
                                            <p:cond delay="0"/>
                                          </p:stCondLst>
                                        </p:cTn>
                                        <p:tgtEl>
                                          <p:spTgt spid="82951"/>
                                        </p:tgtEl>
                                        <p:attrNameLst>
                                          <p:attrName>style.visibility</p:attrName>
                                        </p:attrNameLst>
                                      </p:cBhvr>
                                      <p:to>
                                        <p:strVal val="visible"/>
                                      </p:to>
                                    </p:set>
                                    <p:anim calcmode="lin" valueType="num">
                                      <p:cBhvr>
                                        <p:cTn id="7" dur="2000" fill="hold"/>
                                        <p:tgtEl>
                                          <p:spTgt spid="82951"/>
                                        </p:tgtEl>
                                        <p:attrNameLst>
                                          <p:attrName>ppt_w</p:attrName>
                                        </p:attrNameLst>
                                      </p:cBhvr>
                                      <p:tavLst>
                                        <p:tav tm="0">
                                          <p:val>
                                            <p:fltVal val="0"/>
                                          </p:val>
                                        </p:tav>
                                        <p:tav tm="100000">
                                          <p:val>
                                            <p:strVal val="#ppt_w"/>
                                          </p:val>
                                        </p:tav>
                                      </p:tavLst>
                                    </p:anim>
                                    <p:anim calcmode="lin" valueType="num">
                                      <p:cBhvr>
                                        <p:cTn id="8" dur="2000" fill="hold"/>
                                        <p:tgtEl>
                                          <p:spTgt spid="82951"/>
                                        </p:tgtEl>
                                        <p:attrNameLst>
                                          <p:attrName>ppt_h</p:attrName>
                                        </p:attrNameLst>
                                      </p:cBhvr>
                                      <p:tavLst>
                                        <p:tav tm="0">
                                          <p:val>
                                            <p:fltVal val="0"/>
                                          </p:val>
                                        </p:tav>
                                        <p:tav tm="100000">
                                          <p:val>
                                            <p:strVal val="#ppt_h"/>
                                          </p:val>
                                        </p:tav>
                                      </p:tavLst>
                                    </p:anim>
                                    <p:animEffect transition="in" filter="fade">
                                      <p:cBhvr>
                                        <p:cTn id="9" dur="2000"/>
                                        <p:tgtEl>
                                          <p:spTgt spid="82951"/>
                                        </p:tgtEl>
                                      </p:cBhvr>
                                    </p:animEffect>
                                  </p:childTnLst>
                                </p:cTn>
                              </p:par>
                            </p:childTnLst>
                          </p:cTn>
                        </p:par>
                        <p:par>
                          <p:cTn id="10" fill="hold">
                            <p:stCondLst>
                              <p:cond delay="2000"/>
                            </p:stCondLst>
                            <p:childTnLst>
                              <p:par>
                                <p:cTn id="11" presetID="2" presetClass="entr" presetSubtype="9" fill="hold" grpId="0" nodeType="afterEffect">
                                  <p:stCondLst>
                                    <p:cond delay="0"/>
                                  </p:stCondLst>
                                  <p:childTnLst>
                                    <p:set>
                                      <p:cBhvr>
                                        <p:cTn id="12" dur="1" fill="hold">
                                          <p:stCondLst>
                                            <p:cond delay="0"/>
                                          </p:stCondLst>
                                        </p:cTn>
                                        <p:tgtEl>
                                          <p:spTgt spid="82948"/>
                                        </p:tgtEl>
                                        <p:attrNameLst>
                                          <p:attrName>style.visibility</p:attrName>
                                        </p:attrNameLst>
                                      </p:cBhvr>
                                      <p:to>
                                        <p:strVal val="visible"/>
                                      </p:to>
                                    </p:set>
                                    <p:anim calcmode="lin" valueType="num">
                                      <p:cBhvr additive="base">
                                        <p:cTn id="13" dur="500" fill="hold"/>
                                        <p:tgtEl>
                                          <p:spTgt spid="82948"/>
                                        </p:tgtEl>
                                        <p:attrNameLst>
                                          <p:attrName>ppt_x</p:attrName>
                                        </p:attrNameLst>
                                      </p:cBhvr>
                                      <p:tavLst>
                                        <p:tav tm="0">
                                          <p:val>
                                            <p:strVal val="0-#ppt_w/2"/>
                                          </p:val>
                                        </p:tav>
                                        <p:tav tm="100000">
                                          <p:val>
                                            <p:strVal val="#ppt_x"/>
                                          </p:val>
                                        </p:tav>
                                      </p:tavLst>
                                    </p:anim>
                                    <p:anim calcmode="lin" valueType="num">
                                      <p:cBhvr additive="base">
                                        <p:cTn id="14" dur="500" fill="hold"/>
                                        <p:tgtEl>
                                          <p:spTgt spid="82948"/>
                                        </p:tgtEl>
                                        <p:attrNameLst>
                                          <p:attrName>ppt_y</p:attrName>
                                        </p:attrNameLst>
                                      </p:cBhvr>
                                      <p:tavLst>
                                        <p:tav tm="0">
                                          <p:val>
                                            <p:strVal val="0-#ppt_h/2"/>
                                          </p:val>
                                        </p:tav>
                                        <p:tav tm="100000">
                                          <p:val>
                                            <p:strVal val="#ppt_y"/>
                                          </p:val>
                                        </p:tav>
                                      </p:tavLst>
                                    </p:anim>
                                  </p:childTnLst>
                                </p:cTn>
                              </p:par>
                            </p:childTnLst>
                          </p:cTn>
                        </p:par>
                        <p:par>
                          <p:cTn id="15" fill="hold">
                            <p:stCondLst>
                              <p:cond delay="2500"/>
                            </p:stCondLst>
                            <p:childTnLst>
                              <p:par>
                                <p:cTn id="16" presetID="2" presetClass="entr" presetSubtype="3" fill="hold" grpId="0" nodeType="afterEffect">
                                  <p:stCondLst>
                                    <p:cond delay="0"/>
                                  </p:stCondLst>
                                  <p:childTnLst>
                                    <p:set>
                                      <p:cBhvr>
                                        <p:cTn id="17" dur="1" fill="hold">
                                          <p:stCondLst>
                                            <p:cond delay="0"/>
                                          </p:stCondLst>
                                        </p:cTn>
                                        <p:tgtEl>
                                          <p:spTgt spid="82949"/>
                                        </p:tgtEl>
                                        <p:attrNameLst>
                                          <p:attrName>style.visibility</p:attrName>
                                        </p:attrNameLst>
                                      </p:cBhvr>
                                      <p:to>
                                        <p:strVal val="visible"/>
                                      </p:to>
                                    </p:set>
                                    <p:anim calcmode="lin" valueType="num">
                                      <p:cBhvr additive="base">
                                        <p:cTn id="18" dur="500" fill="hold"/>
                                        <p:tgtEl>
                                          <p:spTgt spid="82949"/>
                                        </p:tgtEl>
                                        <p:attrNameLst>
                                          <p:attrName>ppt_x</p:attrName>
                                        </p:attrNameLst>
                                      </p:cBhvr>
                                      <p:tavLst>
                                        <p:tav tm="0">
                                          <p:val>
                                            <p:strVal val="1+#ppt_w/2"/>
                                          </p:val>
                                        </p:tav>
                                        <p:tav tm="100000">
                                          <p:val>
                                            <p:strVal val="#ppt_x"/>
                                          </p:val>
                                        </p:tav>
                                      </p:tavLst>
                                    </p:anim>
                                    <p:anim calcmode="lin" valueType="num">
                                      <p:cBhvr additive="base">
                                        <p:cTn id="19" dur="500" fill="hold"/>
                                        <p:tgtEl>
                                          <p:spTgt spid="82949"/>
                                        </p:tgtEl>
                                        <p:attrNameLst>
                                          <p:attrName>ppt_y</p:attrName>
                                        </p:attrNameLst>
                                      </p:cBhvr>
                                      <p:tavLst>
                                        <p:tav tm="0">
                                          <p:val>
                                            <p:strVal val="0-#ppt_h/2"/>
                                          </p:val>
                                        </p:tav>
                                        <p:tav tm="100000">
                                          <p:val>
                                            <p:strVal val="#ppt_y"/>
                                          </p:val>
                                        </p:tav>
                                      </p:tavLst>
                                    </p:anim>
                                  </p:childTnLst>
                                </p:cTn>
                              </p:par>
                            </p:childTnLst>
                          </p:cTn>
                        </p:par>
                        <p:par>
                          <p:cTn id="20" fill="hold">
                            <p:stCondLst>
                              <p:cond delay="3000"/>
                            </p:stCondLst>
                            <p:childTnLst>
                              <p:par>
                                <p:cTn id="21" presetID="2" presetClass="entr" presetSubtype="4" fill="hold" grpId="0" nodeType="afterEffect">
                                  <p:stCondLst>
                                    <p:cond delay="0"/>
                                  </p:stCondLst>
                                  <p:childTnLst>
                                    <p:set>
                                      <p:cBhvr>
                                        <p:cTn id="22" dur="1" fill="hold">
                                          <p:stCondLst>
                                            <p:cond delay="0"/>
                                          </p:stCondLst>
                                        </p:cTn>
                                        <p:tgtEl>
                                          <p:spTgt spid="82950"/>
                                        </p:tgtEl>
                                        <p:attrNameLst>
                                          <p:attrName>style.visibility</p:attrName>
                                        </p:attrNameLst>
                                      </p:cBhvr>
                                      <p:to>
                                        <p:strVal val="visible"/>
                                      </p:to>
                                    </p:set>
                                    <p:anim calcmode="lin" valueType="num">
                                      <p:cBhvr additive="base">
                                        <p:cTn id="23" dur="500" fill="hold"/>
                                        <p:tgtEl>
                                          <p:spTgt spid="82950"/>
                                        </p:tgtEl>
                                        <p:attrNameLst>
                                          <p:attrName>ppt_x</p:attrName>
                                        </p:attrNameLst>
                                      </p:cBhvr>
                                      <p:tavLst>
                                        <p:tav tm="0">
                                          <p:val>
                                            <p:strVal val="#ppt_x"/>
                                          </p:val>
                                        </p:tav>
                                        <p:tav tm="100000">
                                          <p:val>
                                            <p:strVal val="#ppt_x"/>
                                          </p:val>
                                        </p:tav>
                                      </p:tavLst>
                                    </p:anim>
                                    <p:anim calcmode="lin" valueType="num">
                                      <p:cBhvr additive="base">
                                        <p:cTn id="24" dur="500" fill="hold"/>
                                        <p:tgtEl>
                                          <p:spTgt spid="8295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2948" grpId="0" animBg="1"/>
      <p:bldP spid="82949" grpId="0" animBg="1"/>
      <p:bldP spid="82950" grpId="0" animBg="1"/>
      <p:bldP spid="82951"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Content Placeholder 2"/>
          <p:cNvSpPr>
            <a:spLocks noGrp="1"/>
          </p:cNvSpPr>
          <p:nvPr>
            <p:ph idx="1"/>
          </p:nvPr>
        </p:nvSpPr>
        <p:spPr>
          <a:xfrm>
            <a:off x="457200" y="381000"/>
            <a:ext cx="8229600" cy="6073775"/>
          </a:xfrm>
        </p:spPr>
        <p:txBody>
          <a:bodyPr/>
          <a:lstStyle/>
          <a:p>
            <a:r>
              <a:rPr lang="tr-TR" smtClean="0"/>
              <a:t>Görünmeyenler</a:t>
            </a:r>
            <a:endParaRPr lang="tr-TR" smtClean="0">
              <a:latin typeface="Arial" charset="0"/>
            </a:endParaRPr>
          </a:p>
          <a:p>
            <a:pPr>
              <a:buFont typeface="Wingdings 2" pitchFamily="-108" charset="2"/>
              <a:buNone/>
            </a:pPr>
            <a:r>
              <a:rPr lang="tr-TR" smtClean="0">
                <a:latin typeface="Arial" charset="0"/>
              </a:rPr>
              <a:t>    </a:t>
            </a:r>
            <a:r>
              <a:rPr lang="tr-TR" b="1" smtClean="0">
                <a:solidFill>
                  <a:srgbClr val="FF0000"/>
                </a:solidFill>
              </a:rPr>
              <a:t>Temel inanç ve varsayımlar (</a:t>
            </a:r>
            <a:r>
              <a:rPr lang="tr-TR" smtClean="0">
                <a:solidFill>
                  <a:srgbClr val="FF0000"/>
                </a:solidFill>
              </a:rPr>
              <a:t>en içte),  </a:t>
            </a:r>
          </a:p>
          <a:p>
            <a:pPr lvl="2"/>
            <a:r>
              <a:rPr lang="tr-TR" smtClean="0"/>
              <a:t>Kültürün temeli</a:t>
            </a:r>
          </a:p>
          <a:p>
            <a:pPr lvl="2"/>
            <a:r>
              <a:rPr lang="tr-TR" smtClean="0"/>
              <a:t>Tartışılmaz doğrulardır.</a:t>
            </a:r>
          </a:p>
          <a:p>
            <a:pPr lvl="1">
              <a:buFont typeface="Verdana" pitchFamily="-108" charset="0"/>
              <a:buNone/>
            </a:pPr>
            <a:r>
              <a:rPr lang="tr-TR" b="1" smtClean="0">
                <a:solidFill>
                  <a:srgbClr val="FF0000"/>
                </a:solidFill>
              </a:rPr>
              <a:t>Norm ve değerler </a:t>
            </a:r>
          </a:p>
          <a:p>
            <a:pPr lvl="1"/>
            <a:r>
              <a:rPr lang="tr-TR" smtClean="0"/>
              <a:t>örgüt içindeki sosyal ilkeler, hedefler ve standartlar</a:t>
            </a:r>
          </a:p>
          <a:p>
            <a:pPr lvl="1"/>
            <a:r>
              <a:rPr lang="tr-TR" smtClean="0"/>
              <a:t> Değerler, kişilerin neye önem verdiklerini, neyi değerli gördüklerini gösterir.</a:t>
            </a:r>
          </a:p>
          <a:p>
            <a:pPr lvl="1"/>
            <a:r>
              <a:rPr lang="tr-TR" smtClean="0"/>
              <a:t> Normlar, davranış biçimlerini belirtir ve neyin doğru, neyin yanlış olduğunun ölçütüdür.</a:t>
            </a:r>
            <a:endParaRPr lang="en-US" smtClean="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Content Placeholder 2"/>
          <p:cNvSpPr>
            <a:spLocks noGrp="1"/>
          </p:cNvSpPr>
          <p:nvPr>
            <p:ph idx="1"/>
          </p:nvPr>
        </p:nvSpPr>
        <p:spPr>
          <a:xfrm>
            <a:off x="457200" y="457200"/>
            <a:ext cx="8229600" cy="5997575"/>
          </a:xfrm>
        </p:spPr>
        <p:txBody>
          <a:bodyPr/>
          <a:lstStyle/>
          <a:p>
            <a:pPr>
              <a:buFont typeface="Wingdings 2" pitchFamily="-108" charset="2"/>
              <a:buNone/>
            </a:pPr>
            <a:r>
              <a:rPr lang="tr-TR" b="1" smtClean="0">
                <a:solidFill>
                  <a:srgbClr val="FF0000"/>
                </a:solidFill>
              </a:rPr>
              <a:t>Görünenler </a:t>
            </a:r>
          </a:p>
          <a:p>
            <a:r>
              <a:rPr lang="tr-TR" b="1" smtClean="0"/>
              <a:t>	</a:t>
            </a:r>
            <a:r>
              <a:rPr lang="tr-TR" smtClean="0">
                <a:latin typeface="Arial" charset="0"/>
              </a:rPr>
              <a:t>B</a:t>
            </a:r>
            <a:r>
              <a:rPr lang="tr-TR" smtClean="0"/>
              <a:t>inalar, </a:t>
            </a:r>
          </a:p>
          <a:p>
            <a:r>
              <a:rPr lang="tr-TR" smtClean="0"/>
              <a:t>	</a:t>
            </a:r>
            <a:r>
              <a:rPr lang="tr-TR" smtClean="0">
                <a:latin typeface="Arial" charset="0"/>
              </a:rPr>
              <a:t>Y</a:t>
            </a:r>
            <a:r>
              <a:rPr lang="tr-TR" smtClean="0"/>
              <a:t>erleşim düzeni, </a:t>
            </a:r>
          </a:p>
          <a:p>
            <a:r>
              <a:rPr lang="tr-TR" smtClean="0"/>
              <a:t>	</a:t>
            </a:r>
            <a:r>
              <a:rPr lang="tr-TR" smtClean="0">
                <a:latin typeface="Arial" charset="0"/>
              </a:rPr>
              <a:t>Ü</a:t>
            </a:r>
            <a:r>
              <a:rPr lang="tr-TR" smtClean="0"/>
              <a:t>rünler, </a:t>
            </a:r>
          </a:p>
          <a:p>
            <a:r>
              <a:rPr lang="tr-TR" smtClean="0"/>
              <a:t>	</a:t>
            </a:r>
            <a:r>
              <a:rPr lang="tr-TR" smtClean="0">
                <a:latin typeface="Arial" charset="0"/>
              </a:rPr>
              <a:t>T</a:t>
            </a:r>
            <a:r>
              <a:rPr lang="tr-TR" smtClean="0"/>
              <a:t>esisler, </a:t>
            </a:r>
          </a:p>
          <a:p>
            <a:r>
              <a:rPr lang="tr-TR" smtClean="0"/>
              <a:t>     </a:t>
            </a:r>
            <a:r>
              <a:rPr lang="tr-TR" smtClean="0">
                <a:latin typeface="Arial" charset="0"/>
              </a:rPr>
              <a:t>B</a:t>
            </a:r>
            <a:r>
              <a:rPr lang="tr-TR" smtClean="0"/>
              <a:t>üro eşyalarının düzenlenişi, 	</a:t>
            </a:r>
          </a:p>
          <a:p>
            <a:r>
              <a:rPr lang="tr-TR" smtClean="0"/>
              <a:t>	</a:t>
            </a:r>
            <a:r>
              <a:rPr lang="tr-TR" smtClean="0">
                <a:latin typeface="Arial" charset="0"/>
              </a:rPr>
              <a:t>Ç</a:t>
            </a:r>
            <a:r>
              <a:rPr lang="tr-TR" smtClean="0"/>
              <a:t>alışanların giyim tarzı,  </a:t>
            </a:r>
          </a:p>
          <a:p>
            <a:r>
              <a:rPr lang="tr-TR" smtClean="0"/>
              <a:t>	</a:t>
            </a:r>
            <a:r>
              <a:rPr lang="tr-TR" smtClean="0">
                <a:latin typeface="Arial" charset="0"/>
              </a:rPr>
              <a:t>H</a:t>
            </a:r>
            <a:r>
              <a:rPr lang="tr-TR" smtClean="0"/>
              <a:t>ikayeler ve seremoniler, </a:t>
            </a:r>
          </a:p>
          <a:p>
            <a:r>
              <a:rPr lang="tr-TR" smtClean="0"/>
              <a:t>	</a:t>
            </a:r>
            <a:r>
              <a:rPr lang="tr-TR" smtClean="0">
                <a:latin typeface="Arial" charset="0"/>
              </a:rPr>
              <a:t>K</a:t>
            </a:r>
            <a:r>
              <a:rPr lang="tr-TR" smtClean="0"/>
              <a:t>ültüre ilişkin simge ve sembollerdir.</a:t>
            </a:r>
          </a:p>
          <a:p>
            <a:endParaRPr lang="en-US" smtClean="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3"/>
          <p:cNvSpPr>
            <a:spLocks noGrp="1" noChangeArrowheads="1"/>
          </p:cNvSpPr>
          <p:nvPr>
            <p:ph idx="1"/>
          </p:nvPr>
        </p:nvSpPr>
        <p:spPr>
          <a:xfrm>
            <a:off x="0" y="0"/>
            <a:ext cx="9144000" cy="6858000"/>
          </a:xfrm>
        </p:spPr>
        <p:txBody>
          <a:bodyPr/>
          <a:lstStyle/>
          <a:p>
            <a:pPr eaLnBrk="1" hangingPunct="1">
              <a:buFont typeface="Wingdings 2" pitchFamily="-108" charset="2"/>
              <a:buNone/>
            </a:pPr>
            <a:r>
              <a:rPr lang="tr-TR" smtClean="0"/>
              <a:t>Kurum kültürü, </a:t>
            </a:r>
            <a:endParaRPr lang="tr-TR" smtClean="0">
              <a:latin typeface="Arial" charset="0"/>
            </a:endParaRPr>
          </a:p>
          <a:p>
            <a:pPr eaLnBrk="1" hangingPunct="1"/>
            <a:r>
              <a:rPr lang="tr-TR" smtClean="0">
                <a:latin typeface="Arial" charset="0"/>
              </a:rPr>
              <a:t>Ç</a:t>
            </a:r>
            <a:r>
              <a:rPr lang="tr-TR" smtClean="0"/>
              <a:t>evrede tanınmasını, diğer </a:t>
            </a:r>
            <a:r>
              <a:rPr lang="tr-TR" smtClean="0">
                <a:latin typeface="Arial" charset="0"/>
              </a:rPr>
              <a:t>kurum</a:t>
            </a:r>
            <a:r>
              <a:rPr lang="tr-TR" smtClean="0"/>
              <a:t> ve bireylerle ilişki biçimlerini ve düzeylerini </a:t>
            </a:r>
            <a:endParaRPr lang="tr-TR" smtClean="0">
              <a:latin typeface="Arial" charset="0"/>
            </a:endParaRPr>
          </a:p>
          <a:p>
            <a:pPr eaLnBrk="1" hangingPunct="1"/>
            <a:r>
              <a:rPr lang="tr-TR" smtClean="0">
                <a:latin typeface="Arial" charset="0"/>
              </a:rPr>
              <a:t>D</a:t>
            </a:r>
            <a:r>
              <a:rPr lang="tr-TR" smtClean="0"/>
              <a:t>eğerlerini, </a:t>
            </a:r>
            <a:endParaRPr lang="tr-TR" smtClean="0">
              <a:latin typeface="Arial" charset="0"/>
            </a:endParaRPr>
          </a:p>
          <a:p>
            <a:pPr eaLnBrk="1" hangingPunct="1"/>
            <a:r>
              <a:rPr lang="tr-TR" smtClean="0">
                <a:latin typeface="Arial" charset="0"/>
              </a:rPr>
              <a:t>T</a:t>
            </a:r>
            <a:r>
              <a:rPr lang="tr-TR" smtClean="0"/>
              <a:t>oplumsal standartlarını</a:t>
            </a:r>
            <a:r>
              <a:rPr lang="tr-TR" smtClean="0">
                <a:latin typeface="Arial" charset="0"/>
              </a:rPr>
              <a:t> </a:t>
            </a:r>
            <a:r>
              <a:rPr lang="tr-TR" smtClean="0"/>
              <a:t>yansıtır. </a:t>
            </a:r>
            <a:endParaRPr lang="tr-TR" smtClean="0">
              <a:latin typeface="Arial" charset="0"/>
            </a:endParaRPr>
          </a:p>
          <a:p>
            <a:pPr eaLnBrk="1" hangingPunct="1">
              <a:buFont typeface="Wingdings 2" pitchFamily="-108" charset="2"/>
              <a:buNone/>
            </a:pPr>
            <a:endParaRPr lang="tr-TR" smtClean="0">
              <a:latin typeface="Arial" charset="0"/>
            </a:endParaRPr>
          </a:p>
          <a:p>
            <a:pPr eaLnBrk="1" hangingPunct="1">
              <a:buFont typeface="Wingdings" pitchFamily="-108" charset="2"/>
              <a:buNone/>
            </a:pPr>
            <a:r>
              <a:rPr lang="tr-TR" smtClean="0"/>
              <a:t>		Bu fonksiyonu ile kültür, </a:t>
            </a:r>
            <a:r>
              <a:rPr lang="tr-TR" smtClean="0">
                <a:latin typeface="Arial" charset="0"/>
              </a:rPr>
              <a:t>kurumu</a:t>
            </a:r>
            <a:r>
              <a:rPr lang="tr-TR" smtClean="0"/>
              <a:t> topluma bağlayan, onun toplum içindeki yerini, önemini ve hatta başarısını belirleyen en önemli araçlardan bir tanesidir </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3"/>
          <p:cNvSpPr>
            <a:spLocks noGrp="1" noChangeArrowheads="1"/>
          </p:cNvSpPr>
          <p:nvPr>
            <p:ph idx="1"/>
          </p:nvPr>
        </p:nvSpPr>
        <p:spPr>
          <a:xfrm>
            <a:off x="0" y="1600200"/>
            <a:ext cx="9144000" cy="5257800"/>
          </a:xfrm>
        </p:spPr>
        <p:txBody>
          <a:bodyPr/>
          <a:lstStyle/>
          <a:p>
            <a:pPr eaLnBrk="1" hangingPunct="1"/>
            <a:r>
              <a:rPr lang="tr-TR" smtClean="0"/>
              <a:t>Kurumun  misyon ve stratejilerinin gerçekleştirilmesinde ve kurumsal etkinliğin değişiminde</a:t>
            </a:r>
          </a:p>
          <a:p>
            <a:pPr eaLnBrk="1" hangingPunct="1"/>
            <a:r>
              <a:rPr lang="tr-TR" smtClean="0"/>
              <a:t>Kurumda yönetimin değişimi ve performansın arttırılmasında</a:t>
            </a:r>
          </a:p>
          <a:p>
            <a:pPr eaLnBrk="1" hangingPunct="1"/>
            <a:r>
              <a:rPr lang="tr-TR" smtClean="0"/>
              <a:t>Çalışanların daha iyi yönetilmelerinde veya iş çevresinde karşılaşacakları zorlukları aşmalarında</a:t>
            </a:r>
          </a:p>
          <a:p>
            <a:pPr eaLnBrk="1" hangingPunct="1"/>
            <a:r>
              <a:rPr lang="tr-TR" smtClean="0"/>
              <a:t>Kurum</a:t>
            </a:r>
            <a:r>
              <a:rPr lang="tr-TR" smtClean="0">
                <a:latin typeface="Arial" charset="0"/>
              </a:rPr>
              <a:t>sal</a:t>
            </a:r>
            <a:r>
              <a:rPr lang="tr-TR" smtClean="0"/>
              <a:t> davranışta tutarlılığı arttırmada önemli rol oynar.</a:t>
            </a:r>
          </a:p>
        </p:txBody>
      </p:sp>
      <p:sp>
        <p:nvSpPr>
          <p:cNvPr id="13314" name="Rectangle 2"/>
          <p:cNvSpPr>
            <a:spLocks noGrp="1" noChangeArrowheads="1"/>
          </p:cNvSpPr>
          <p:nvPr>
            <p:ph type="title"/>
          </p:nvPr>
        </p:nvSpPr>
        <p:spPr/>
        <p:txBody>
          <a:bodyPr/>
          <a:lstStyle/>
          <a:p>
            <a:pPr marL="484632" indent="0" eaLnBrk="1" fontAlgn="auto" hangingPunct="1">
              <a:spcAft>
                <a:spcPts val="0"/>
              </a:spcAft>
              <a:defRPr/>
            </a:pPr>
            <a:r>
              <a:rPr lang="tr-TR" b="1" dirty="0">
                <a:solidFill>
                  <a:schemeClr val="accent1">
                    <a:tint val="83000"/>
                    <a:satMod val="150000"/>
                  </a:schemeClr>
                </a:solidFill>
                <a:ea typeface="+mj-ea"/>
                <a:cs typeface="+mj-cs"/>
              </a:rPr>
              <a:t>Kurum Kültürün </a:t>
            </a:r>
            <a:r>
              <a:rPr lang="tr-TR" b="1" dirty="0" smtClean="0">
                <a:solidFill>
                  <a:schemeClr val="accent1">
                    <a:tint val="83000"/>
                    <a:satMod val="150000"/>
                  </a:schemeClr>
                </a:solidFill>
                <a:ea typeface="+mj-ea"/>
                <a:cs typeface="+mj-cs"/>
              </a:rPr>
              <a:t>Önemi</a:t>
            </a:r>
            <a:r>
              <a:rPr lang="tr-TR" dirty="0" smtClean="0">
                <a:solidFill>
                  <a:schemeClr val="accent1">
                    <a:tint val="83000"/>
                    <a:satMod val="150000"/>
                  </a:schemeClr>
                </a:solidFill>
                <a:ea typeface="+mj-ea"/>
                <a:cs typeface="+mj-cs"/>
              </a:rPr>
              <a:t> </a:t>
            </a:r>
            <a:endParaRPr lang="tr-TR" dirty="0">
              <a:solidFill>
                <a:schemeClr val="accent1">
                  <a:tint val="83000"/>
                  <a:satMod val="150000"/>
                </a:schemeClr>
              </a:solidFill>
              <a:ea typeface="+mj-ea"/>
              <a:cs typeface="+mj-cs"/>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3"/>
          <p:cNvSpPr>
            <a:spLocks noGrp="1" noChangeArrowheads="1"/>
          </p:cNvSpPr>
          <p:nvPr>
            <p:ph idx="1"/>
          </p:nvPr>
        </p:nvSpPr>
        <p:spPr>
          <a:xfrm>
            <a:off x="0" y="1524000"/>
            <a:ext cx="9144000" cy="5334000"/>
          </a:xfrm>
        </p:spPr>
        <p:txBody>
          <a:bodyPr/>
          <a:lstStyle/>
          <a:p>
            <a:pPr eaLnBrk="1" hangingPunct="1">
              <a:buFont typeface="Wingdings" pitchFamily="-108" charset="2"/>
              <a:buNone/>
            </a:pPr>
            <a:r>
              <a:rPr lang="tr-TR" smtClean="0"/>
              <a:t>1. Örgütün sürekliliğini sağlar</a:t>
            </a:r>
          </a:p>
          <a:p>
            <a:pPr eaLnBrk="1" hangingPunct="1">
              <a:buFont typeface="Wingdings" pitchFamily="-108" charset="2"/>
              <a:buNone/>
            </a:pPr>
            <a:r>
              <a:rPr lang="tr-TR" smtClean="0"/>
              <a:t>2. Örgütün kişiliği ve kimliğini tanımlar </a:t>
            </a:r>
          </a:p>
          <a:p>
            <a:pPr eaLnBrk="1" hangingPunct="1">
              <a:buFont typeface="Wingdings" pitchFamily="-108" charset="2"/>
              <a:buNone/>
            </a:pPr>
            <a:r>
              <a:rPr lang="tr-TR" smtClean="0"/>
              <a:t>3. Çalışanları motive eder.</a:t>
            </a:r>
          </a:p>
          <a:p>
            <a:pPr eaLnBrk="1" hangingPunct="1">
              <a:buFont typeface="Wingdings" pitchFamily="-108" charset="2"/>
              <a:buNone/>
            </a:pPr>
            <a:r>
              <a:rPr lang="tr-TR" smtClean="0"/>
              <a:t>4. Güçlü ve pazara / piyasa yönelimliyse;</a:t>
            </a:r>
          </a:p>
          <a:p>
            <a:pPr eaLnBrk="1" hangingPunct="1">
              <a:buFont typeface="Wingdings" pitchFamily="-108" charset="2"/>
              <a:buNone/>
            </a:pPr>
            <a:r>
              <a:rPr lang="tr-TR" smtClean="0"/>
              <a:t>	- Politika kitapçılıklarına</a:t>
            </a:r>
          </a:p>
          <a:p>
            <a:pPr eaLnBrk="1" hangingPunct="1">
              <a:buFont typeface="Wingdings" pitchFamily="-108" charset="2"/>
              <a:buNone/>
            </a:pPr>
            <a:r>
              <a:rPr lang="tr-TR" smtClean="0"/>
              <a:t>	- Örgüt şemalarına</a:t>
            </a:r>
          </a:p>
          <a:p>
            <a:pPr eaLnBrk="1" hangingPunct="1">
              <a:buFont typeface="Wingdings" pitchFamily="-108" charset="2"/>
              <a:buNone/>
            </a:pPr>
            <a:r>
              <a:rPr lang="tr-TR" smtClean="0"/>
              <a:t>  	- Ayrıntılı işlem ve kurallara ilişkin dökümanlara daha az gerek duyulur.</a:t>
            </a:r>
          </a:p>
          <a:p>
            <a:pPr eaLnBrk="1" hangingPunct="1">
              <a:buFont typeface="Wingdings" pitchFamily="-108" charset="2"/>
              <a:buNone/>
            </a:pPr>
            <a:r>
              <a:rPr lang="tr-TR" smtClean="0"/>
              <a:t>	- Planlama ve karar almayı kolaylaştırır.</a:t>
            </a:r>
          </a:p>
        </p:txBody>
      </p:sp>
      <p:sp>
        <p:nvSpPr>
          <p:cNvPr id="14338" name="Rectangle 2"/>
          <p:cNvSpPr>
            <a:spLocks noGrp="1" noChangeArrowheads="1"/>
          </p:cNvSpPr>
          <p:nvPr>
            <p:ph type="title"/>
          </p:nvPr>
        </p:nvSpPr>
        <p:spPr/>
        <p:txBody>
          <a:bodyPr>
            <a:normAutofit/>
          </a:bodyPr>
          <a:lstStyle/>
          <a:p>
            <a:pPr marL="484632" indent="0" eaLnBrk="1" fontAlgn="auto" hangingPunct="1">
              <a:spcAft>
                <a:spcPts val="0"/>
              </a:spcAft>
              <a:defRPr/>
            </a:pPr>
            <a:r>
              <a:rPr lang="tr-TR" b="1" dirty="0">
                <a:solidFill>
                  <a:schemeClr val="accent1">
                    <a:tint val="83000"/>
                    <a:satMod val="150000"/>
                  </a:schemeClr>
                </a:solidFill>
                <a:ea typeface="+mj-ea"/>
                <a:cs typeface="+mj-cs"/>
              </a:rPr>
              <a:t>Kurum Kültürünün </a:t>
            </a:r>
            <a:r>
              <a:rPr lang="tr-TR" b="1" dirty="0" smtClean="0">
                <a:solidFill>
                  <a:schemeClr val="accent1">
                    <a:tint val="83000"/>
                    <a:satMod val="150000"/>
                  </a:schemeClr>
                </a:solidFill>
                <a:ea typeface="+mj-ea"/>
                <a:cs typeface="+mj-cs"/>
              </a:rPr>
              <a:t>İşlevleri  1</a:t>
            </a:r>
            <a:endParaRPr lang="tr-TR" b="1" dirty="0">
              <a:solidFill>
                <a:schemeClr val="accent1">
                  <a:tint val="83000"/>
                  <a:satMod val="150000"/>
                </a:schemeClr>
              </a:solidFill>
              <a:ea typeface="+mj-ea"/>
              <a:cs typeface="+mj-cs"/>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Rectangle 3"/>
          <p:cNvSpPr>
            <a:spLocks noGrp="1" noChangeArrowheads="1"/>
          </p:cNvSpPr>
          <p:nvPr>
            <p:ph idx="1"/>
          </p:nvPr>
        </p:nvSpPr>
        <p:spPr>
          <a:xfrm>
            <a:off x="0" y="1143000"/>
            <a:ext cx="9144000" cy="5715000"/>
          </a:xfrm>
        </p:spPr>
        <p:txBody>
          <a:bodyPr/>
          <a:lstStyle/>
          <a:p>
            <a:pPr eaLnBrk="1" hangingPunct="1">
              <a:buFont typeface="Wingdings" pitchFamily="-108" charset="2"/>
              <a:buNone/>
            </a:pPr>
            <a:r>
              <a:rPr lang="tr-TR" sz="2800" smtClean="0"/>
              <a:t>5. Alt kademe elemanlar ne yapmaları gerektiğini kolayca bilebilirler.</a:t>
            </a:r>
          </a:p>
          <a:p>
            <a:pPr eaLnBrk="1" hangingPunct="1">
              <a:buFont typeface="Wingdings" pitchFamily="-108" charset="2"/>
              <a:buNone/>
            </a:pPr>
            <a:r>
              <a:rPr lang="tr-TR" sz="2800" smtClean="0"/>
              <a:t>6. Elemanların yaşamına anlam katıp onu zenginleştirebilir.</a:t>
            </a:r>
          </a:p>
          <a:p>
            <a:pPr eaLnBrk="1" hangingPunct="1">
              <a:buFont typeface="Wingdings" pitchFamily="-108" charset="2"/>
              <a:buNone/>
            </a:pPr>
            <a:r>
              <a:rPr lang="tr-TR" sz="2800" smtClean="0"/>
              <a:t>7. Gerektiğinde yapısal değişimi kolaylaştırıcı rol oynar.</a:t>
            </a:r>
          </a:p>
          <a:p>
            <a:pPr eaLnBrk="1" hangingPunct="1">
              <a:buFont typeface="Wingdings" pitchFamily="-108" charset="2"/>
              <a:buNone/>
            </a:pPr>
            <a:r>
              <a:rPr lang="tr-TR" sz="2800" smtClean="0"/>
              <a:t>8. Kültür; değerler sistemi, çalışanların güvenlik sağlık, yaşama anlam katma ve müşteriye hizmet gibi, işlevlerini bütünleştirir.</a:t>
            </a:r>
          </a:p>
          <a:p>
            <a:pPr eaLnBrk="1" hangingPunct="1">
              <a:buFont typeface="Wingdings" pitchFamily="-108" charset="2"/>
              <a:buNone/>
            </a:pPr>
            <a:r>
              <a:rPr lang="tr-TR" sz="2800" smtClean="0"/>
              <a:t>9. Örgütsel amaçların ve kalıcılığın (istikrarın) kaynağı olma işlevi görür.</a:t>
            </a:r>
          </a:p>
        </p:txBody>
      </p:sp>
      <p:sp>
        <p:nvSpPr>
          <p:cNvPr id="15362" name="Rectangle 2"/>
          <p:cNvSpPr>
            <a:spLocks noGrp="1" noChangeArrowheads="1"/>
          </p:cNvSpPr>
          <p:nvPr>
            <p:ph type="title"/>
          </p:nvPr>
        </p:nvSpPr>
        <p:spPr>
          <a:xfrm>
            <a:off x="157154" y="155106"/>
            <a:ext cx="8148645" cy="681378"/>
          </a:xfrm>
        </p:spPr>
        <p:txBody>
          <a:bodyPr>
            <a:normAutofit fontScale="90000"/>
          </a:bodyPr>
          <a:lstStyle/>
          <a:p>
            <a:pPr marL="484632" indent="0" eaLnBrk="1" fontAlgn="auto" hangingPunct="1">
              <a:spcAft>
                <a:spcPts val="0"/>
              </a:spcAft>
              <a:defRPr/>
            </a:pPr>
            <a:r>
              <a:rPr lang="tr-TR" b="1" dirty="0">
                <a:solidFill>
                  <a:schemeClr val="accent1">
                    <a:tint val="83000"/>
                    <a:satMod val="150000"/>
                  </a:schemeClr>
                </a:solidFill>
                <a:ea typeface="+mj-ea"/>
                <a:cs typeface="+mj-cs"/>
              </a:rPr>
              <a:t>Kurum Kültürünün </a:t>
            </a:r>
            <a:r>
              <a:rPr lang="tr-TR" b="1" dirty="0" smtClean="0">
                <a:solidFill>
                  <a:schemeClr val="accent1">
                    <a:tint val="83000"/>
                    <a:satMod val="150000"/>
                  </a:schemeClr>
                </a:solidFill>
                <a:ea typeface="+mj-ea"/>
                <a:cs typeface="+mj-cs"/>
              </a:rPr>
              <a:t>İşlevleri  2</a:t>
            </a:r>
            <a:endParaRPr lang="tr-TR" b="1" dirty="0">
              <a:solidFill>
                <a:schemeClr val="accent1">
                  <a:tint val="83000"/>
                  <a:satMod val="150000"/>
                </a:schemeClr>
              </a:solidFill>
              <a:ea typeface="+mj-ea"/>
              <a:cs typeface="+mj-cs"/>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7" name="Rectangle 3"/>
          <p:cNvSpPr>
            <a:spLocks noGrp="1" noChangeArrowheads="1"/>
          </p:cNvSpPr>
          <p:nvPr>
            <p:ph idx="1"/>
          </p:nvPr>
        </p:nvSpPr>
        <p:spPr>
          <a:xfrm>
            <a:off x="566738" y="2330450"/>
            <a:ext cx="8001000" cy="4267200"/>
          </a:xfrm>
        </p:spPr>
        <p:txBody>
          <a:bodyPr/>
          <a:lstStyle/>
          <a:p>
            <a:pPr algn="ctr" eaLnBrk="1" hangingPunct="1">
              <a:buFont typeface="Wingdings" pitchFamily="2" charset="2"/>
              <a:buNone/>
            </a:pPr>
            <a:r>
              <a:rPr lang="tr-TR" smtClean="0"/>
              <a:t>Motivasyonun amacı, çalışanları işe ve işletmeye bağlama yolları ile birlikte özendirme olanaklarını araştırmak, uygulamak ve böylelikle verimliliği arttırmaktır. </a:t>
            </a:r>
          </a:p>
        </p:txBody>
      </p:sp>
      <p:sp>
        <p:nvSpPr>
          <p:cNvPr id="9218" name="5 Slayt Numarası Yer Tutucusu"/>
          <p:cNvSpPr>
            <a:spLocks noGrp="1"/>
          </p:cNvSpPr>
          <p:nvPr>
            <p:ph type="sldNum" sz="quarter" idx="15"/>
          </p:nvPr>
        </p:nvSpPr>
        <p:spPr>
          <a:noFill/>
        </p:spPr>
        <p:txBody>
          <a:bodyPr/>
          <a:lstStyle/>
          <a:p>
            <a:fld id="{85D6C677-0386-4B6F-ACD6-A231ABA33FE6}" type="slidenum">
              <a:rPr lang="tr-TR"/>
              <a:pPr/>
              <a:t>3</a:t>
            </a:fld>
            <a:endParaRPr lang="tr-TR"/>
          </a:p>
        </p:txBody>
      </p:sp>
      <p:sp>
        <p:nvSpPr>
          <p:cNvPr id="144386" name="Rectangle 2"/>
          <p:cNvSpPr>
            <a:spLocks noGrp="1" noChangeArrowheads="1"/>
          </p:cNvSpPr>
          <p:nvPr>
            <p:ph type="title"/>
          </p:nvPr>
        </p:nvSpPr>
        <p:spPr/>
        <p:txBody>
          <a:bodyPr/>
          <a:lstStyle/>
          <a:p>
            <a:pPr eaLnBrk="1" hangingPunct="1"/>
            <a:r>
              <a:rPr lang="tr-TR" smtClean="0"/>
              <a:t>MOTİVASYONUN AMACI...</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144386"/>
                                        </p:tgtEl>
                                        <p:attrNameLst>
                                          <p:attrName>style.visibility</p:attrName>
                                        </p:attrNameLst>
                                      </p:cBhvr>
                                      <p:to>
                                        <p:strVal val="visible"/>
                                      </p:to>
                                    </p:set>
                                    <p:anim calcmode="lin" valueType="num">
                                      <p:cBhvr additive="base">
                                        <p:cTn id="7" dur="500" fill="hold"/>
                                        <p:tgtEl>
                                          <p:spTgt spid="144386"/>
                                        </p:tgtEl>
                                        <p:attrNameLst>
                                          <p:attrName>ppt_x</p:attrName>
                                        </p:attrNameLst>
                                      </p:cBhvr>
                                      <p:tavLst>
                                        <p:tav tm="0">
                                          <p:val>
                                            <p:strVal val="0-#ppt_w/2"/>
                                          </p:val>
                                        </p:tav>
                                        <p:tav tm="100000">
                                          <p:val>
                                            <p:strVal val="#ppt_x"/>
                                          </p:val>
                                        </p:tav>
                                      </p:tavLst>
                                    </p:anim>
                                    <p:anim calcmode="lin" valueType="num">
                                      <p:cBhvr additive="base">
                                        <p:cTn id="8" dur="500" fill="hold"/>
                                        <p:tgtEl>
                                          <p:spTgt spid="144386"/>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8" fill="hold" grpId="0" nodeType="afterEffect">
                                  <p:stCondLst>
                                    <p:cond delay="0"/>
                                  </p:stCondLst>
                                  <p:childTnLst>
                                    <p:set>
                                      <p:cBhvr>
                                        <p:cTn id="11" dur="1" fill="hold">
                                          <p:stCondLst>
                                            <p:cond delay="0"/>
                                          </p:stCondLst>
                                        </p:cTn>
                                        <p:tgtEl>
                                          <p:spTgt spid="144387">
                                            <p:txEl>
                                              <p:pRg st="0" end="0"/>
                                            </p:txEl>
                                          </p:spTgt>
                                        </p:tgtEl>
                                        <p:attrNameLst>
                                          <p:attrName>style.visibility</p:attrName>
                                        </p:attrNameLst>
                                      </p:cBhvr>
                                      <p:to>
                                        <p:strVal val="visible"/>
                                      </p:to>
                                    </p:set>
                                    <p:anim calcmode="lin" valueType="num">
                                      <p:cBhvr additive="base">
                                        <p:cTn id="12" dur="500" fill="hold"/>
                                        <p:tgtEl>
                                          <p:spTgt spid="144387">
                                            <p:txEl>
                                              <p:pRg st="0" end="0"/>
                                            </p:txEl>
                                          </p:spTgt>
                                        </p:tgtEl>
                                        <p:attrNameLst>
                                          <p:attrName>ppt_x</p:attrName>
                                        </p:attrNameLst>
                                      </p:cBhvr>
                                      <p:tavLst>
                                        <p:tav tm="0">
                                          <p:val>
                                            <p:strVal val="0-#ppt_w/2"/>
                                          </p:val>
                                        </p:tav>
                                        <p:tav tm="100000">
                                          <p:val>
                                            <p:strVal val="#ppt_x"/>
                                          </p:val>
                                        </p:tav>
                                      </p:tavLst>
                                    </p:anim>
                                    <p:anim calcmode="lin" valueType="num">
                                      <p:cBhvr additive="base">
                                        <p:cTn id="13" dur="500" fill="hold"/>
                                        <p:tgtEl>
                                          <p:spTgt spid="144387">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4387" grpId="0" build="p"/>
      <p:bldP spid="14438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5" name="Rectangle 3"/>
          <p:cNvSpPr>
            <a:spLocks noGrp="1" noChangeArrowheads="1"/>
          </p:cNvSpPr>
          <p:nvPr>
            <p:ph idx="1"/>
          </p:nvPr>
        </p:nvSpPr>
        <p:spPr>
          <a:xfrm>
            <a:off x="971550" y="2133600"/>
            <a:ext cx="7772400" cy="763588"/>
          </a:xfrm>
        </p:spPr>
        <p:txBody>
          <a:bodyPr/>
          <a:lstStyle/>
          <a:p>
            <a:pPr eaLnBrk="1" hangingPunct="1">
              <a:buFont typeface="Wingdings" pitchFamily="2" charset="2"/>
              <a:buChar char="q"/>
            </a:pPr>
            <a:r>
              <a:rPr lang="tr-TR" smtClean="0"/>
              <a:t>Performansın tanımlanması</a:t>
            </a:r>
          </a:p>
        </p:txBody>
      </p:sp>
      <p:sp>
        <p:nvSpPr>
          <p:cNvPr id="25602" name="5 Slayt Numarası Yer Tutucusu"/>
          <p:cNvSpPr>
            <a:spLocks noGrp="1"/>
          </p:cNvSpPr>
          <p:nvPr>
            <p:ph type="sldNum" sz="quarter" idx="15"/>
          </p:nvPr>
        </p:nvSpPr>
        <p:spPr>
          <a:noFill/>
        </p:spPr>
        <p:txBody>
          <a:bodyPr/>
          <a:lstStyle/>
          <a:p>
            <a:fld id="{3B96CA35-C790-4638-AF3B-D01AA2D5369A}" type="slidenum">
              <a:rPr lang="tr-TR"/>
              <a:pPr/>
              <a:t>4</a:t>
            </a:fld>
            <a:endParaRPr lang="tr-TR"/>
          </a:p>
        </p:txBody>
      </p:sp>
      <p:sp>
        <p:nvSpPr>
          <p:cNvPr id="25603" name="Rectangle 2"/>
          <p:cNvSpPr>
            <a:spLocks noGrp="1" noChangeArrowheads="1"/>
          </p:cNvSpPr>
          <p:nvPr>
            <p:ph type="title"/>
          </p:nvPr>
        </p:nvSpPr>
        <p:spPr/>
        <p:txBody>
          <a:bodyPr>
            <a:normAutofit fontScale="90000"/>
          </a:bodyPr>
          <a:lstStyle/>
          <a:p>
            <a:pPr eaLnBrk="1" hangingPunct="1"/>
            <a:r>
              <a:rPr lang="en-AU" smtClean="0">
                <a:solidFill>
                  <a:schemeClr val="tx1"/>
                </a:solidFill>
              </a:rPr>
              <a:t>MOTİVASYONU ARTIRMAYA YÖNELİK YÖNTEMLER</a:t>
            </a:r>
            <a:r>
              <a:rPr lang="tr-TR" smtClean="0">
                <a:solidFill>
                  <a:schemeClr val="tx1"/>
                </a:solidFill>
              </a:rPr>
              <a:t>…</a:t>
            </a:r>
          </a:p>
        </p:txBody>
      </p:sp>
      <p:sp>
        <p:nvSpPr>
          <p:cNvPr id="100356" name="Rectangle 4"/>
          <p:cNvSpPr>
            <a:spLocks noChangeArrowheads="1"/>
          </p:cNvSpPr>
          <p:nvPr/>
        </p:nvSpPr>
        <p:spPr bwMode="auto">
          <a:xfrm>
            <a:off x="971550" y="2997200"/>
            <a:ext cx="7772400" cy="1050925"/>
          </a:xfrm>
          <a:prstGeom prst="rect">
            <a:avLst/>
          </a:prstGeom>
          <a:noFill/>
          <a:ln w="9525">
            <a:noFill/>
            <a:miter lim="800000"/>
            <a:headEnd/>
            <a:tailEnd/>
          </a:ln>
        </p:spPr>
        <p:txBody>
          <a:bodyPr/>
          <a:lstStyle/>
          <a:p>
            <a:pPr marL="469900" indent="-469900">
              <a:spcBef>
                <a:spcPct val="20000"/>
              </a:spcBef>
              <a:buClr>
                <a:schemeClr val="accent2"/>
              </a:buClr>
              <a:buFont typeface="Wingdings" pitchFamily="2" charset="2"/>
              <a:buChar char="q"/>
            </a:pPr>
            <a:r>
              <a:rPr lang="tr-TR" sz="3000"/>
              <a:t>Performansı kolaylaştırmak</a:t>
            </a:r>
          </a:p>
        </p:txBody>
      </p:sp>
      <p:sp>
        <p:nvSpPr>
          <p:cNvPr id="100357" name="Rectangle 5"/>
          <p:cNvSpPr>
            <a:spLocks noChangeArrowheads="1"/>
          </p:cNvSpPr>
          <p:nvPr/>
        </p:nvSpPr>
        <p:spPr bwMode="auto">
          <a:xfrm>
            <a:off x="971550" y="3357563"/>
            <a:ext cx="7772400" cy="1339850"/>
          </a:xfrm>
          <a:prstGeom prst="rect">
            <a:avLst/>
          </a:prstGeom>
          <a:noFill/>
          <a:ln w="9525">
            <a:noFill/>
            <a:miter lim="800000"/>
            <a:headEnd/>
            <a:tailEnd/>
          </a:ln>
        </p:spPr>
        <p:txBody>
          <a:bodyPr/>
          <a:lstStyle/>
          <a:p>
            <a:pPr marL="469900" indent="-469900">
              <a:spcBef>
                <a:spcPct val="20000"/>
              </a:spcBef>
              <a:buClr>
                <a:schemeClr val="accent2"/>
              </a:buClr>
              <a:buFont typeface="Wingdings" pitchFamily="2" charset="2"/>
              <a:buNone/>
            </a:pPr>
            <a:endParaRPr lang="tr-TR" sz="3000"/>
          </a:p>
          <a:p>
            <a:pPr marL="469900" indent="-469900">
              <a:spcBef>
                <a:spcPct val="20000"/>
              </a:spcBef>
              <a:buClr>
                <a:schemeClr val="accent2"/>
              </a:buClr>
              <a:buFont typeface="Wingdings" pitchFamily="2" charset="2"/>
              <a:buChar char="q"/>
            </a:pPr>
            <a:r>
              <a:rPr lang="tr-TR" sz="3000"/>
              <a:t>Performansı teşvik etmek</a:t>
            </a:r>
          </a:p>
        </p:txBody>
      </p:sp>
      <p:sp>
        <p:nvSpPr>
          <p:cNvPr id="100358" name="Rectangle 6"/>
          <p:cNvSpPr>
            <a:spLocks noChangeArrowheads="1"/>
          </p:cNvSpPr>
          <p:nvPr/>
        </p:nvSpPr>
        <p:spPr bwMode="auto">
          <a:xfrm>
            <a:off x="976313" y="4797425"/>
            <a:ext cx="7772400" cy="863600"/>
          </a:xfrm>
          <a:prstGeom prst="rect">
            <a:avLst/>
          </a:prstGeom>
          <a:noFill/>
          <a:ln w="9525">
            <a:noFill/>
            <a:miter lim="800000"/>
            <a:headEnd/>
            <a:tailEnd/>
          </a:ln>
        </p:spPr>
        <p:txBody>
          <a:bodyPr/>
          <a:lstStyle/>
          <a:p>
            <a:pPr marL="469900" indent="-469900">
              <a:spcBef>
                <a:spcPct val="20000"/>
              </a:spcBef>
              <a:buClr>
                <a:schemeClr val="accent2"/>
              </a:buClr>
              <a:buFont typeface="Wingdings" pitchFamily="2" charset="2"/>
              <a:buChar char="q"/>
            </a:pPr>
            <a:r>
              <a:rPr lang="tr-TR" sz="3000"/>
              <a:t>İş planlaması</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9" fill="hold" grpId="0" nodeType="afterEffect">
                                  <p:stCondLst>
                                    <p:cond delay="0"/>
                                  </p:stCondLst>
                                  <p:childTnLst>
                                    <p:set>
                                      <p:cBhvr>
                                        <p:cTn id="6" dur="1" fill="hold">
                                          <p:stCondLst>
                                            <p:cond delay="0"/>
                                          </p:stCondLst>
                                        </p:cTn>
                                        <p:tgtEl>
                                          <p:spTgt spid="100355">
                                            <p:txEl>
                                              <p:pRg st="0" end="0"/>
                                            </p:txEl>
                                          </p:spTgt>
                                        </p:tgtEl>
                                        <p:attrNameLst>
                                          <p:attrName>style.visibility</p:attrName>
                                        </p:attrNameLst>
                                      </p:cBhvr>
                                      <p:to>
                                        <p:strVal val="visible"/>
                                      </p:to>
                                    </p:set>
                                    <p:anim calcmode="lin" valueType="num">
                                      <p:cBhvr additive="base">
                                        <p:cTn id="7" dur="500" fill="hold"/>
                                        <p:tgtEl>
                                          <p:spTgt spid="100355">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00355">
                                            <p:txEl>
                                              <p:pRg st="0" end="0"/>
                                            </p:txEl>
                                          </p:spTgt>
                                        </p:tgtEl>
                                        <p:attrNameLst>
                                          <p:attrName>ppt_y</p:attrName>
                                        </p:attrNameLst>
                                      </p:cBhvr>
                                      <p:tavLst>
                                        <p:tav tm="0">
                                          <p:val>
                                            <p:strVal val="0-#ppt_h/2"/>
                                          </p:val>
                                        </p:tav>
                                        <p:tav tm="100000">
                                          <p:val>
                                            <p:strVal val="#ppt_y"/>
                                          </p:val>
                                        </p:tav>
                                      </p:tavLst>
                                    </p:anim>
                                  </p:childTnLst>
                                </p:cTn>
                              </p:par>
                            </p:childTnLst>
                          </p:cTn>
                        </p:par>
                        <p:par>
                          <p:cTn id="9" fill="hold">
                            <p:stCondLst>
                              <p:cond delay="500"/>
                            </p:stCondLst>
                            <p:childTnLst>
                              <p:par>
                                <p:cTn id="10" presetID="2" presetClass="entr" presetSubtype="3" fill="hold" grpId="0" nodeType="afterEffect">
                                  <p:stCondLst>
                                    <p:cond delay="0"/>
                                  </p:stCondLst>
                                  <p:childTnLst>
                                    <p:set>
                                      <p:cBhvr>
                                        <p:cTn id="11" dur="1" fill="hold">
                                          <p:stCondLst>
                                            <p:cond delay="0"/>
                                          </p:stCondLst>
                                        </p:cTn>
                                        <p:tgtEl>
                                          <p:spTgt spid="100356"/>
                                        </p:tgtEl>
                                        <p:attrNameLst>
                                          <p:attrName>style.visibility</p:attrName>
                                        </p:attrNameLst>
                                      </p:cBhvr>
                                      <p:to>
                                        <p:strVal val="visible"/>
                                      </p:to>
                                    </p:set>
                                    <p:anim calcmode="lin" valueType="num">
                                      <p:cBhvr additive="base">
                                        <p:cTn id="12" dur="500" fill="hold"/>
                                        <p:tgtEl>
                                          <p:spTgt spid="100356"/>
                                        </p:tgtEl>
                                        <p:attrNameLst>
                                          <p:attrName>ppt_x</p:attrName>
                                        </p:attrNameLst>
                                      </p:cBhvr>
                                      <p:tavLst>
                                        <p:tav tm="0">
                                          <p:val>
                                            <p:strVal val="1+#ppt_w/2"/>
                                          </p:val>
                                        </p:tav>
                                        <p:tav tm="100000">
                                          <p:val>
                                            <p:strVal val="#ppt_x"/>
                                          </p:val>
                                        </p:tav>
                                      </p:tavLst>
                                    </p:anim>
                                    <p:anim calcmode="lin" valueType="num">
                                      <p:cBhvr additive="base">
                                        <p:cTn id="13" dur="500" fill="hold"/>
                                        <p:tgtEl>
                                          <p:spTgt spid="100356"/>
                                        </p:tgtEl>
                                        <p:attrNameLst>
                                          <p:attrName>ppt_y</p:attrName>
                                        </p:attrNameLst>
                                      </p:cBhvr>
                                      <p:tavLst>
                                        <p:tav tm="0">
                                          <p:val>
                                            <p:strVal val="0-#ppt_h/2"/>
                                          </p:val>
                                        </p:tav>
                                        <p:tav tm="100000">
                                          <p:val>
                                            <p:strVal val="#ppt_y"/>
                                          </p:val>
                                        </p:tav>
                                      </p:tavLst>
                                    </p:anim>
                                  </p:childTnLst>
                                </p:cTn>
                              </p:par>
                            </p:childTnLst>
                          </p:cTn>
                        </p:par>
                        <p:par>
                          <p:cTn id="14" fill="hold">
                            <p:stCondLst>
                              <p:cond delay="1000"/>
                            </p:stCondLst>
                            <p:childTnLst>
                              <p:par>
                                <p:cTn id="15" presetID="2" presetClass="entr" presetSubtype="12" fill="hold" grpId="0" nodeType="afterEffect">
                                  <p:stCondLst>
                                    <p:cond delay="0"/>
                                  </p:stCondLst>
                                  <p:childTnLst>
                                    <p:set>
                                      <p:cBhvr>
                                        <p:cTn id="16" dur="1" fill="hold">
                                          <p:stCondLst>
                                            <p:cond delay="0"/>
                                          </p:stCondLst>
                                        </p:cTn>
                                        <p:tgtEl>
                                          <p:spTgt spid="100357"/>
                                        </p:tgtEl>
                                        <p:attrNameLst>
                                          <p:attrName>style.visibility</p:attrName>
                                        </p:attrNameLst>
                                      </p:cBhvr>
                                      <p:to>
                                        <p:strVal val="visible"/>
                                      </p:to>
                                    </p:set>
                                    <p:anim calcmode="lin" valueType="num">
                                      <p:cBhvr additive="base">
                                        <p:cTn id="17" dur="500" fill="hold"/>
                                        <p:tgtEl>
                                          <p:spTgt spid="100357"/>
                                        </p:tgtEl>
                                        <p:attrNameLst>
                                          <p:attrName>ppt_x</p:attrName>
                                        </p:attrNameLst>
                                      </p:cBhvr>
                                      <p:tavLst>
                                        <p:tav tm="0">
                                          <p:val>
                                            <p:strVal val="0-#ppt_w/2"/>
                                          </p:val>
                                        </p:tav>
                                        <p:tav tm="100000">
                                          <p:val>
                                            <p:strVal val="#ppt_x"/>
                                          </p:val>
                                        </p:tav>
                                      </p:tavLst>
                                    </p:anim>
                                    <p:anim calcmode="lin" valueType="num">
                                      <p:cBhvr additive="base">
                                        <p:cTn id="18" dur="500" fill="hold"/>
                                        <p:tgtEl>
                                          <p:spTgt spid="100357"/>
                                        </p:tgtEl>
                                        <p:attrNameLst>
                                          <p:attrName>ppt_y</p:attrName>
                                        </p:attrNameLst>
                                      </p:cBhvr>
                                      <p:tavLst>
                                        <p:tav tm="0">
                                          <p:val>
                                            <p:strVal val="1+#ppt_h/2"/>
                                          </p:val>
                                        </p:tav>
                                        <p:tav tm="100000">
                                          <p:val>
                                            <p:strVal val="#ppt_y"/>
                                          </p:val>
                                        </p:tav>
                                      </p:tavLst>
                                    </p:anim>
                                  </p:childTnLst>
                                </p:cTn>
                              </p:par>
                            </p:childTnLst>
                          </p:cTn>
                        </p:par>
                        <p:par>
                          <p:cTn id="19" fill="hold">
                            <p:stCondLst>
                              <p:cond delay="1500"/>
                            </p:stCondLst>
                            <p:childTnLst>
                              <p:par>
                                <p:cTn id="20" presetID="2" presetClass="entr" presetSubtype="6" fill="hold" grpId="0" nodeType="afterEffect">
                                  <p:stCondLst>
                                    <p:cond delay="0"/>
                                  </p:stCondLst>
                                  <p:childTnLst>
                                    <p:set>
                                      <p:cBhvr>
                                        <p:cTn id="21" dur="1" fill="hold">
                                          <p:stCondLst>
                                            <p:cond delay="0"/>
                                          </p:stCondLst>
                                        </p:cTn>
                                        <p:tgtEl>
                                          <p:spTgt spid="100358"/>
                                        </p:tgtEl>
                                        <p:attrNameLst>
                                          <p:attrName>style.visibility</p:attrName>
                                        </p:attrNameLst>
                                      </p:cBhvr>
                                      <p:to>
                                        <p:strVal val="visible"/>
                                      </p:to>
                                    </p:set>
                                    <p:anim calcmode="lin" valueType="num">
                                      <p:cBhvr additive="base">
                                        <p:cTn id="22" dur="500" fill="hold"/>
                                        <p:tgtEl>
                                          <p:spTgt spid="100358"/>
                                        </p:tgtEl>
                                        <p:attrNameLst>
                                          <p:attrName>ppt_x</p:attrName>
                                        </p:attrNameLst>
                                      </p:cBhvr>
                                      <p:tavLst>
                                        <p:tav tm="0">
                                          <p:val>
                                            <p:strVal val="1+#ppt_w/2"/>
                                          </p:val>
                                        </p:tav>
                                        <p:tav tm="100000">
                                          <p:val>
                                            <p:strVal val="#ppt_x"/>
                                          </p:val>
                                        </p:tav>
                                      </p:tavLst>
                                    </p:anim>
                                    <p:anim calcmode="lin" valueType="num">
                                      <p:cBhvr additive="base">
                                        <p:cTn id="23" dur="500" fill="hold"/>
                                        <p:tgtEl>
                                          <p:spTgt spid="10035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0355" grpId="0" build="p"/>
      <p:bldP spid="100356" grpId="0"/>
      <p:bldP spid="100357" grpId="0"/>
      <p:bldP spid="100358"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5 Slayt Numarası Yer Tutucusu"/>
          <p:cNvSpPr>
            <a:spLocks noGrp="1"/>
          </p:cNvSpPr>
          <p:nvPr>
            <p:ph type="sldNum" sz="quarter" idx="15"/>
          </p:nvPr>
        </p:nvSpPr>
        <p:spPr>
          <a:noFill/>
        </p:spPr>
        <p:txBody>
          <a:bodyPr/>
          <a:lstStyle/>
          <a:p>
            <a:fld id="{6CC1B093-6ABF-4800-A347-02EC3F06DCF4}" type="slidenum">
              <a:rPr lang="tr-TR"/>
              <a:pPr/>
              <a:t>5</a:t>
            </a:fld>
            <a:endParaRPr lang="tr-TR"/>
          </a:p>
        </p:txBody>
      </p:sp>
      <p:sp>
        <p:nvSpPr>
          <p:cNvPr id="26627" name="Rectangle 2"/>
          <p:cNvSpPr>
            <a:spLocks noGrp="1" noChangeArrowheads="1"/>
          </p:cNvSpPr>
          <p:nvPr>
            <p:ph type="title"/>
          </p:nvPr>
        </p:nvSpPr>
        <p:spPr/>
        <p:txBody>
          <a:bodyPr>
            <a:normAutofit fontScale="90000"/>
          </a:bodyPr>
          <a:lstStyle/>
          <a:p>
            <a:pPr eaLnBrk="1" hangingPunct="1"/>
            <a:r>
              <a:rPr lang="en-AU" smtClean="0">
                <a:solidFill>
                  <a:schemeClr val="tx1"/>
                </a:solidFill>
              </a:rPr>
              <a:t>MOTİVASYONU ARTIRMAYA YÖNELİK YÖNTEMLER</a:t>
            </a:r>
            <a:r>
              <a:rPr lang="tr-TR" smtClean="0">
                <a:solidFill>
                  <a:schemeClr val="tx1"/>
                </a:solidFill>
              </a:rPr>
              <a:t>…</a:t>
            </a:r>
          </a:p>
        </p:txBody>
      </p:sp>
      <p:sp>
        <p:nvSpPr>
          <p:cNvPr id="101381" name="Rectangle 5"/>
          <p:cNvSpPr>
            <a:spLocks noChangeArrowheads="1"/>
          </p:cNvSpPr>
          <p:nvPr/>
        </p:nvSpPr>
        <p:spPr bwMode="auto">
          <a:xfrm>
            <a:off x="611188" y="4724400"/>
            <a:ext cx="7772400" cy="835025"/>
          </a:xfrm>
          <a:prstGeom prst="rect">
            <a:avLst/>
          </a:prstGeom>
          <a:noFill/>
          <a:ln w="9525">
            <a:noFill/>
            <a:miter lim="800000"/>
            <a:headEnd/>
            <a:tailEnd/>
          </a:ln>
        </p:spPr>
        <p:txBody>
          <a:bodyPr/>
          <a:lstStyle/>
          <a:p>
            <a:pPr marL="469900" indent="-469900" algn="ctr"/>
            <a:r>
              <a:rPr lang="en-AU" sz="2100" b="1">
                <a:solidFill>
                  <a:schemeClr val="folHlink"/>
                </a:solidFill>
              </a:rPr>
              <a:t>Performansı </a:t>
            </a:r>
            <a:r>
              <a:rPr lang="tr-TR" sz="2100" b="1">
                <a:solidFill>
                  <a:schemeClr val="folHlink"/>
                </a:solidFill>
              </a:rPr>
              <a:t>K</a:t>
            </a:r>
            <a:r>
              <a:rPr lang="en-AU" sz="2100" b="1">
                <a:solidFill>
                  <a:schemeClr val="folHlink"/>
                </a:solidFill>
              </a:rPr>
              <a:t>olaylaştırmak</a:t>
            </a:r>
            <a:endParaRPr lang="tr-TR" sz="2100" b="1">
              <a:solidFill>
                <a:schemeClr val="folHlink"/>
              </a:solidFill>
            </a:endParaRPr>
          </a:p>
          <a:p>
            <a:pPr marL="469900" indent="-469900" algn="ctr"/>
            <a:r>
              <a:rPr lang="en-AU" sz="2100"/>
              <a:t>Performansı etkileyen engeller elimine edilir.</a:t>
            </a:r>
            <a:endParaRPr lang="tr-TR" sz="2100"/>
          </a:p>
        </p:txBody>
      </p:sp>
      <p:sp>
        <p:nvSpPr>
          <p:cNvPr id="101385" name="Rectangle 9"/>
          <p:cNvSpPr>
            <a:spLocks noChangeArrowheads="1"/>
          </p:cNvSpPr>
          <p:nvPr/>
        </p:nvSpPr>
        <p:spPr bwMode="auto">
          <a:xfrm>
            <a:off x="611188" y="2133600"/>
            <a:ext cx="7772400" cy="2132013"/>
          </a:xfrm>
          <a:prstGeom prst="rect">
            <a:avLst/>
          </a:prstGeom>
          <a:noFill/>
          <a:ln w="9525">
            <a:noFill/>
            <a:miter lim="800000"/>
            <a:headEnd/>
            <a:tailEnd/>
          </a:ln>
        </p:spPr>
        <p:txBody>
          <a:bodyPr/>
          <a:lstStyle/>
          <a:p>
            <a:pPr marL="469900" indent="-469900" algn="ctr">
              <a:lnSpc>
                <a:spcPct val="80000"/>
              </a:lnSpc>
              <a:spcBef>
                <a:spcPct val="20000"/>
              </a:spcBef>
              <a:buClr>
                <a:schemeClr val="accent2"/>
              </a:buClr>
              <a:buFont typeface="Wingdings" pitchFamily="2" charset="2"/>
              <a:buNone/>
            </a:pPr>
            <a:r>
              <a:rPr lang="en-AU" sz="2100" b="1">
                <a:solidFill>
                  <a:schemeClr val="folHlink"/>
                </a:solidFill>
              </a:rPr>
              <a:t>Performansın Tanımlanması</a:t>
            </a:r>
            <a:endParaRPr lang="tr-TR" sz="2100"/>
          </a:p>
          <a:p>
            <a:pPr marL="469900" indent="-469900" algn="ctr">
              <a:lnSpc>
                <a:spcPct val="80000"/>
              </a:lnSpc>
              <a:spcBef>
                <a:spcPct val="20000"/>
              </a:spcBef>
              <a:buClr>
                <a:schemeClr val="accent2"/>
              </a:buClr>
              <a:buFont typeface="Wingdings" pitchFamily="2" charset="2"/>
              <a:buNone/>
            </a:pPr>
            <a:r>
              <a:rPr lang="en-AU" sz="2100"/>
              <a:t>Çalışanlardan beklenilenler belirlenir. Şirketin ve çalışılan bölümün amaç ve hedefleri çalışana açıklanarak ölçütler saptanır. Hedeflerin saptanması etkili bir performans geliştirme stratejisidir. Bu çalışanların ne yönde hareket edeceklerini belirleyerek, sorumluluklarının belirginleştirilmesine fırsat verir.</a:t>
            </a:r>
            <a:endParaRPr lang="tr-TR" sz="21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101385"/>
                                        </p:tgtEl>
                                        <p:attrNameLst>
                                          <p:attrName>style.visibility</p:attrName>
                                        </p:attrNameLst>
                                      </p:cBhvr>
                                      <p:to>
                                        <p:strVal val="visible"/>
                                      </p:to>
                                    </p:set>
                                    <p:anim calcmode="lin" valueType="num">
                                      <p:cBhvr additive="base">
                                        <p:cTn id="7" dur="500" fill="hold"/>
                                        <p:tgtEl>
                                          <p:spTgt spid="101385"/>
                                        </p:tgtEl>
                                        <p:attrNameLst>
                                          <p:attrName>ppt_x</p:attrName>
                                        </p:attrNameLst>
                                      </p:cBhvr>
                                      <p:tavLst>
                                        <p:tav tm="0">
                                          <p:val>
                                            <p:strVal val="0-#ppt_w/2"/>
                                          </p:val>
                                        </p:tav>
                                        <p:tav tm="100000">
                                          <p:val>
                                            <p:strVal val="#ppt_x"/>
                                          </p:val>
                                        </p:tav>
                                      </p:tavLst>
                                    </p:anim>
                                    <p:anim calcmode="lin" valueType="num">
                                      <p:cBhvr additive="base">
                                        <p:cTn id="8" dur="500" fill="hold"/>
                                        <p:tgtEl>
                                          <p:spTgt spid="101385"/>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2" fill="hold" grpId="0" nodeType="afterEffect">
                                  <p:stCondLst>
                                    <p:cond delay="0"/>
                                  </p:stCondLst>
                                  <p:childTnLst>
                                    <p:set>
                                      <p:cBhvr>
                                        <p:cTn id="11" dur="1" fill="hold">
                                          <p:stCondLst>
                                            <p:cond delay="0"/>
                                          </p:stCondLst>
                                        </p:cTn>
                                        <p:tgtEl>
                                          <p:spTgt spid="101381"/>
                                        </p:tgtEl>
                                        <p:attrNameLst>
                                          <p:attrName>style.visibility</p:attrName>
                                        </p:attrNameLst>
                                      </p:cBhvr>
                                      <p:to>
                                        <p:strVal val="visible"/>
                                      </p:to>
                                    </p:set>
                                    <p:anim calcmode="lin" valueType="num">
                                      <p:cBhvr additive="base">
                                        <p:cTn id="12" dur="500" fill="hold"/>
                                        <p:tgtEl>
                                          <p:spTgt spid="101381"/>
                                        </p:tgtEl>
                                        <p:attrNameLst>
                                          <p:attrName>ppt_x</p:attrName>
                                        </p:attrNameLst>
                                      </p:cBhvr>
                                      <p:tavLst>
                                        <p:tav tm="0">
                                          <p:val>
                                            <p:strVal val="1+#ppt_w/2"/>
                                          </p:val>
                                        </p:tav>
                                        <p:tav tm="100000">
                                          <p:val>
                                            <p:strVal val="#ppt_x"/>
                                          </p:val>
                                        </p:tav>
                                      </p:tavLst>
                                    </p:anim>
                                    <p:anim calcmode="lin" valueType="num">
                                      <p:cBhvr additive="base">
                                        <p:cTn id="13" dur="500" fill="hold"/>
                                        <p:tgtEl>
                                          <p:spTgt spid="10138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1381" grpId="0"/>
      <p:bldP spid="10138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2"/>
          <p:cNvSpPr>
            <a:spLocks noGrp="1" noChangeArrowheads="1"/>
          </p:cNvSpPr>
          <p:nvPr>
            <p:ph type="title"/>
          </p:nvPr>
        </p:nvSpPr>
        <p:spPr/>
        <p:txBody>
          <a:bodyPr>
            <a:normAutofit fontScale="90000"/>
          </a:bodyPr>
          <a:lstStyle/>
          <a:p>
            <a:pPr eaLnBrk="1" hangingPunct="1"/>
            <a:r>
              <a:rPr lang="en-AU" smtClean="0">
                <a:solidFill>
                  <a:schemeClr val="tx1"/>
                </a:solidFill>
              </a:rPr>
              <a:t>MOTİVASYONU ARTIRMAYA YÖNELİK YÖNTEMLER</a:t>
            </a:r>
            <a:r>
              <a:rPr lang="tr-TR" smtClean="0">
                <a:solidFill>
                  <a:schemeClr val="tx1"/>
                </a:solidFill>
              </a:rPr>
              <a:t>…</a:t>
            </a:r>
          </a:p>
        </p:txBody>
      </p:sp>
      <p:sp>
        <p:nvSpPr>
          <p:cNvPr id="102403" name="Rectangle 3"/>
          <p:cNvSpPr>
            <a:spLocks noGrp="1" noChangeArrowheads="1"/>
          </p:cNvSpPr>
          <p:nvPr>
            <p:ph type="body" sz="half" idx="1"/>
          </p:nvPr>
        </p:nvSpPr>
        <p:spPr>
          <a:xfrm>
            <a:off x="395288" y="1916113"/>
            <a:ext cx="4241800" cy="4114800"/>
          </a:xfrm>
        </p:spPr>
        <p:txBody>
          <a:bodyPr/>
          <a:lstStyle/>
          <a:p>
            <a:pPr algn="ctr" eaLnBrk="1" hangingPunct="1">
              <a:buFont typeface="Wingdings" pitchFamily="2" charset="2"/>
              <a:buNone/>
            </a:pPr>
            <a:r>
              <a:rPr lang="en-AU" sz="2600" b="1" smtClean="0">
                <a:solidFill>
                  <a:schemeClr val="folHlink"/>
                </a:solidFill>
              </a:rPr>
              <a:t>Performansı Teşvik</a:t>
            </a:r>
            <a:r>
              <a:rPr lang="tr-TR" sz="2600" b="1" smtClean="0">
                <a:solidFill>
                  <a:schemeClr val="folHlink"/>
                </a:solidFill>
              </a:rPr>
              <a:t> </a:t>
            </a:r>
            <a:r>
              <a:rPr lang="en-AU" sz="2600" b="1" smtClean="0">
                <a:solidFill>
                  <a:schemeClr val="folHlink"/>
                </a:solidFill>
              </a:rPr>
              <a:t>Etmek</a:t>
            </a:r>
            <a:endParaRPr lang="tr-TR" sz="2600" b="1" smtClean="0">
              <a:solidFill>
                <a:schemeClr val="folHlink"/>
              </a:solidFill>
            </a:endParaRPr>
          </a:p>
          <a:p>
            <a:pPr algn="ctr" eaLnBrk="1" hangingPunct="1">
              <a:buFont typeface="Wingdings" pitchFamily="2" charset="2"/>
              <a:buNone/>
            </a:pPr>
            <a:endParaRPr lang="tr-TR" sz="2600" smtClean="0">
              <a:solidFill>
                <a:schemeClr val="folHlink"/>
              </a:solidFill>
            </a:endParaRPr>
          </a:p>
          <a:p>
            <a:pPr algn="ctr" eaLnBrk="1" hangingPunct="1">
              <a:buFont typeface="Wingdings" pitchFamily="2" charset="2"/>
              <a:buNone/>
            </a:pPr>
            <a:r>
              <a:rPr lang="en-AU" sz="2600" smtClean="0"/>
              <a:t>Ödüllerin değer</a:t>
            </a:r>
            <a:r>
              <a:rPr lang="tr-TR" sz="2600" smtClean="0"/>
              <a:t>i</a:t>
            </a:r>
          </a:p>
          <a:p>
            <a:pPr algn="ctr" eaLnBrk="1" hangingPunct="1">
              <a:buFont typeface="Wingdings" pitchFamily="2" charset="2"/>
              <a:buNone/>
            </a:pPr>
            <a:r>
              <a:rPr lang="tr-TR" sz="2600" smtClean="0"/>
              <a:t>Ödüllerin miktarı</a:t>
            </a:r>
            <a:r>
              <a:rPr lang="en-AU" sz="2600" smtClean="0"/>
              <a:t>                                                                  </a:t>
            </a:r>
            <a:endParaRPr lang="tr-TR" sz="2600" smtClean="0"/>
          </a:p>
          <a:p>
            <a:pPr algn="ctr" eaLnBrk="1" hangingPunct="1">
              <a:buFont typeface="Wingdings" pitchFamily="2" charset="2"/>
              <a:buNone/>
            </a:pPr>
            <a:r>
              <a:rPr lang="en-AU" sz="2600" smtClean="0"/>
              <a:t>Ödüllerin zamanlaması</a:t>
            </a:r>
            <a:endParaRPr lang="tr-TR" sz="2600" smtClean="0"/>
          </a:p>
          <a:p>
            <a:pPr algn="ctr" eaLnBrk="1" hangingPunct="1">
              <a:buFont typeface="Wingdings" pitchFamily="2" charset="2"/>
              <a:buNone/>
            </a:pPr>
            <a:r>
              <a:rPr lang="en-AU" sz="2600" smtClean="0"/>
              <a:t>Ödüllerin adil olması</a:t>
            </a:r>
            <a:endParaRPr lang="tr-TR" sz="2600" smtClean="0"/>
          </a:p>
        </p:txBody>
      </p:sp>
      <p:pic>
        <p:nvPicPr>
          <p:cNvPr id="27653" name="Picture 4" descr="MPj04010370000[1]"/>
          <p:cNvPicPr>
            <a:picLocks noGrp="1" noChangeAspect="1" noChangeArrowheads="1"/>
          </p:cNvPicPr>
          <p:nvPr>
            <p:ph sz="half" idx="2"/>
          </p:nvPr>
        </p:nvPicPr>
        <p:blipFill>
          <a:blip r:embed="rId3" cstate="print"/>
          <a:stretch>
            <a:fillRect/>
          </a:stretch>
        </p:blipFill>
        <p:spPr>
          <a:xfrm>
            <a:off x="4899124" y="1752600"/>
            <a:ext cx="3412927" cy="4267200"/>
          </a:xfrm>
          <a:noFill/>
        </p:spPr>
      </p:pic>
      <p:sp>
        <p:nvSpPr>
          <p:cNvPr id="27650" name="6 Slayt Numarası Yer Tutucusu"/>
          <p:cNvSpPr>
            <a:spLocks noGrp="1"/>
          </p:cNvSpPr>
          <p:nvPr>
            <p:ph type="sldNum" sz="quarter" idx="12"/>
          </p:nvPr>
        </p:nvSpPr>
        <p:spPr>
          <a:noFill/>
        </p:spPr>
        <p:txBody>
          <a:bodyPr/>
          <a:lstStyle/>
          <a:p>
            <a:fld id="{6ED94F6D-6C08-48C0-B0D5-CC2E6C8BDCEA}" type="slidenum">
              <a:rPr lang="tr-TR"/>
              <a:pPr/>
              <a:t>6</a:t>
            </a:fld>
            <a:endParaRPr lang="tr-T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10" fill="hold" grpId="0" nodeType="afterEffect">
                                  <p:stCondLst>
                                    <p:cond delay="0"/>
                                  </p:stCondLst>
                                  <p:childTnLst>
                                    <p:set>
                                      <p:cBhvr>
                                        <p:cTn id="6" dur="1" fill="hold">
                                          <p:stCondLst>
                                            <p:cond delay="0"/>
                                          </p:stCondLst>
                                        </p:cTn>
                                        <p:tgtEl>
                                          <p:spTgt spid="102403">
                                            <p:txEl>
                                              <p:pRg st="0" end="0"/>
                                            </p:txEl>
                                          </p:spTgt>
                                        </p:tgtEl>
                                        <p:attrNameLst>
                                          <p:attrName>style.visibility</p:attrName>
                                        </p:attrNameLst>
                                      </p:cBhvr>
                                      <p:to>
                                        <p:strVal val="visible"/>
                                      </p:to>
                                    </p:set>
                                    <p:anim calcmode="lin" valueType="num">
                                      <p:cBhvr>
                                        <p:cTn id="7" dur="500" fill="hold"/>
                                        <p:tgtEl>
                                          <p:spTgt spid="10240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102403">
                                            <p:txEl>
                                              <p:pRg st="0" end="0"/>
                                            </p:txEl>
                                          </p:spTgt>
                                        </p:tgtEl>
                                        <p:attrNameLst>
                                          <p:attrName>ppt_h</p:attrName>
                                        </p:attrNameLst>
                                      </p:cBhvr>
                                      <p:tavLst>
                                        <p:tav tm="0">
                                          <p:val>
                                            <p:strVal val="#ppt_h"/>
                                          </p:val>
                                        </p:tav>
                                        <p:tav tm="100000">
                                          <p:val>
                                            <p:strVal val="#ppt_h"/>
                                          </p:val>
                                        </p:tav>
                                      </p:tavLst>
                                    </p:anim>
                                  </p:childTnLst>
                                </p:cTn>
                              </p:par>
                            </p:childTnLst>
                          </p:cTn>
                        </p:par>
                        <p:par>
                          <p:cTn id="9" fill="hold">
                            <p:stCondLst>
                              <p:cond delay="500"/>
                            </p:stCondLst>
                            <p:childTnLst>
                              <p:par>
                                <p:cTn id="10" presetID="17" presetClass="entr" presetSubtype="10" fill="hold" grpId="0" nodeType="afterEffect">
                                  <p:stCondLst>
                                    <p:cond delay="0"/>
                                  </p:stCondLst>
                                  <p:childTnLst>
                                    <p:set>
                                      <p:cBhvr>
                                        <p:cTn id="11" dur="1" fill="hold">
                                          <p:stCondLst>
                                            <p:cond delay="0"/>
                                          </p:stCondLst>
                                        </p:cTn>
                                        <p:tgtEl>
                                          <p:spTgt spid="102403">
                                            <p:txEl>
                                              <p:pRg st="2" end="2"/>
                                            </p:txEl>
                                          </p:spTgt>
                                        </p:tgtEl>
                                        <p:attrNameLst>
                                          <p:attrName>style.visibility</p:attrName>
                                        </p:attrNameLst>
                                      </p:cBhvr>
                                      <p:to>
                                        <p:strVal val="visible"/>
                                      </p:to>
                                    </p:set>
                                    <p:anim calcmode="lin" valueType="num">
                                      <p:cBhvr>
                                        <p:cTn id="12" dur="500" fill="hold"/>
                                        <p:tgtEl>
                                          <p:spTgt spid="102403">
                                            <p:txEl>
                                              <p:pRg st="2" end="2"/>
                                            </p:txEl>
                                          </p:spTgt>
                                        </p:tgtEl>
                                        <p:attrNameLst>
                                          <p:attrName>ppt_w</p:attrName>
                                        </p:attrNameLst>
                                      </p:cBhvr>
                                      <p:tavLst>
                                        <p:tav tm="0">
                                          <p:val>
                                            <p:fltVal val="0"/>
                                          </p:val>
                                        </p:tav>
                                        <p:tav tm="100000">
                                          <p:val>
                                            <p:strVal val="#ppt_w"/>
                                          </p:val>
                                        </p:tav>
                                      </p:tavLst>
                                    </p:anim>
                                    <p:anim calcmode="lin" valueType="num">
                                      <p:cBhvr>
                                        <p:cTn id="13" dur="500" fill="hold"/>
                                        <p:tgtEl>
                                          <p:spTgt spid="102403">
                                            <p:txEl>
                                              <p:pRg st="2" end="2"/>
                                            </p:txEl>
                                          </p:spTgt>
                                        </p:tgtEl>
                                        <p:attrNameLst>
                                          <p:attrName>ppt_h</p:attrName>
                                        </p:attrNameLst>
                                      </p:cBhvr>
                                      <p:tavLst>
                                        <p:tav tm="0">
                                          <p:val>
                                            <p:strVal val="#ppt_h"/>
                                          </p:val>
                                        </p:tav>
                                        <p:tav tm="100000">
                                          <p:val>
                                            <p:strVal val="#ppt_h"/>
                                          </p:val>
                                        </p:tav>
                                      </p:tavLst>
                                    </p:anim>
                                  </p:childTnLst>
                                </p:cTn>
                              </p:par>
                            </p:childTnLst>
                          </p:cTn>
                        </p:par>
                        <p:par>
                          <p:cTn id="14" fill="hold">
                            <p:stCondLst>
                              <p:cond delay="1000"/>
                            </p:stCondLst>
                            <p:childTnLst>
                              <p:par>
                                <p:cTn id="15" presetID="17" presetClass="entr" presetSubtype="10" fill="hold" grpId="0" nodeType="afterEffect">
                                  <p:stCondLst>
                                    <p:cond delay="0"/>
                                  </p:stCondLst>
                                  <p:childTnLst>
                                    <p:set>
                                      <p:cBhvr>
                                        <p:cTn id="16" dur="1" fill="hold">
                                          <p:stCondLst>
                                            <p:cond delay="0"/>
                                          </p:stCondLst>
                                        </p:cTn>
                                        <p:tgtEl>
                                          <p:spTgt spid="102403">
                                            <p:txEl>
                                              <p:pRg st="3" end="3"/>
                                            </p:txEl>
                                          </p:spTgt>
                                        </p:tgtEl>
                                        <p:attrNameLst>
                                          <p:attrName>style.visibility</p:attrName>
                                        </p:attrNameLst>
                                      </p:cBhvr>
                                      <p:to>
                                        <p:strVal val="visible"/>
                                      </p:to>
                                    </p:set>
                                    <p:anim calcmode="lin" valueType="num">
                                      <p:cBhvr>
                                        <p:cTn id="17" dur="500" fill="hold"/>
                                        <p:tgtEl>
                                          <p:spTgt spid="102403">
                                            <p:txEl>
                                              <p:pRg st="3" end="3"/>
                                            </p:txEl>
                                          </p:spTgt>
                                        </p:tgtEl>
                                        <p:attrNameLst>
                                          <p:attrName>ppt_w</p:attrName>
                                        </p:attrNameLst>
                                      </p:cBhvr>
                                      <p:tavLst>
                                        <p:tav tm="0">
                                          <p:val>
                                            <p:fltVal val="0"/>
                                          </p:val>
                                        </p:tav>
                                        <p:tav tm="100000">
                                          <p:val>
                                            <p:strVal val="#ppt_w"/>
                                          </p:val>
                                        </p:tav>
                                      </p:tavLst>
                                    </p:anim>
                                    <p:anim calcmode="lin" valueType="num">
                                      <p:cBhvr>
                                        <p:cTn id="18" dur="500" fill="hold"/>
                                        <p:tgtEl>
                                          <p:spTgt spid="102403">
                                            <p:txEl>
                                              <p:pRg st="3" end="3"/>
                                            </p:txEl>
                                          </p:spTgt>
                                        </p:tgtEl>
                                        <p:attrNameLst>
                                          <p:attrName>ppt_h</p:attrName>
                                        </p:attrNameLst>
                                      </p:cBhvr>
                                      <p:tavLst>
                                        <p:tav tm="0">
                                          <p:val>
                                            <p:strVal val="#ppt_h"/>
                                          </p:val>
                                        </p:tav>
                                        <p:tav tm="100000">
                                          <p:val>
                                            <p:strVal val="#ppt_h"/>
                                          </p:val>
                                        </p:tav>
                                      </p:tavLst>
                                    </p:anim>
                                  </p:childTnLst>
                                </p:cTn>
                              </p:par>
                            </p:childTnLst>
                          </p:cTn>
                        </p:par>
                        <p:par>
                          <p:cTn id="19" fill="hold">
                            <p:stCondLst>
                              <p:cond delay="1500"/>
                            </p:stCondLst>
                            <p:childTnLst>
                              <p:par>
                                <p:cTn id="20" presetID="17" presetClass="entr" presetSubtype="10" fill="hold" grpId="0" nodeType="afterEffect">
                                  <p:stCondLst>
                                    <p:cond delay="0"/>
                                  </p:stCondLst>
                                  <p:childTnLst>
                                    <p:set>
                                      <p:cBhvr>
                                        <p:cTn id="21" dur="1" fill="hold">
                                          <p:stCondLst>
                                            <p:cond delay="0"/>
                                          </p:stCondLst>
                                        </p:cTn>
                                        <p:tgtEl>
                                          <p:spTgt spid="102403">
                                            <p:txEl>
                                              <p:pRg st="4" end="4"/>
                                            </p:txEl>
                                          </p:spTgt>
                                        </p:tgtEl>
                                        <p:attrNameLst>
                                          <p:attrName>style.visibility</p:attrName>
                                        </p:attrNameLst>
                                      </p:cBhvr>
                                      <p:to>
                                        <p:strVal val="visible"/>
                                      </p:to>
                                    </p:set>
                                    <p:anim calcmode="lin" valueType="num">
                                      <p:cBhvr>
                                        <p:cTn id="22" dur="500" fill="hold"/>
                                        <p:tgtEl>
                                          <p:spTgt spid="102403">
                                            <p:txEl>
                                              <p:pRg st="4" end="4"/>
                                            </p:txEl>
                                          </p:spTgt>
                                        </p:tgtEl>
                                        <p:attrNameLst>
                                          <p:attrName>ppt_w</p:attrName>
                                        </p:attrNameLst>
                                      </p:cBhvr>
                                      <p:tavLst>
                                        <p:tav tm="0">
                                          <p:val>
                                            <p:fltVal val="0"/>
                                          </p:val>
                                        </p:tav>
                                        <p:tav tm="100000">
                                          <p:val>
                                            <p:strVal val="#ppt_w"/>
                                          </p:val>
                                        </p:tav>
                                      </p:tavLst>
                                    </p:anim>
                                    <p:anim calcmode="lin" valueType="num">
                                      <p:cBhvr>
                                        <p:cTn id="23" dur="500" fill="hold"/>
                                        <p:tgtEl>
                                          <p:spTgt spid="102403">
                                            <p:txEl>
                                              <p:pRg st="4" end="4"/>
                                            </p:txEl>
                                          </p:spTgt>
                                        </p:tgtEl>
                                        <p:attrNameLst>
                                          <p:attrName>ppt_h</p:attrName>
                                        </p:attrNameLst>
                                      </p:cBhvr>
                                      <p:tavLst>
                                        <p:tav tm="0">
                                          <p:val>
                                            <p:strVal val="#ppt_h"/>
                                          </p:val>
                                        </p:tav>
                                        <p:tav tm="100000">
                                          <p:val>
                                            <p:strVal val="#ppt_h"/>
                                          </p:val>
                                        </p:tav>
                                      </p:tavLst>
                                    </p:anim>
                                  </p:childTnLst>
                                </p:cTn>
                              </p:par>
                            </p:childTnLst>
                          </p:cTn>
                        </p:par>
                        <p:par>
                          <p:cTn id="24" fill="hold">
                            <p:stCondLst>
                              <p:cond delay="2000"/>
                            </p:stCondLst>
                            <p:childTnLst>
                              <p:par>
                                <p:cTn id="25" presetID="17" presetClass="entr" presetSubtype="10" fill="hold" grpId="0" nodeType="afterEffect">
                                  <p:stCondLst>
                                    <p:cond delay="0"/>
                                  </p:stCondLst>
                                  <p:childTnLst>
                                    <p:set>
                                      <p:cBhvr>
                                        <p:cTn id="26" dur="1" fill="hold">
                                          <p:stCondLst>
                                            <p:cond delay="0"/>
                                          </p:stCondLst>
                                        </p:cTn>
                                        <p:tgtEl>
                                          <p:spTgt spid="102403">
                                            <p:txEl>
                                              <p:pRg st="5" end="5"/>
                                            </p:txEl>
                                          </p:spTgt>
                                        </p:tgtEl>
                                        <p:attrNameLst>
                                          <p:attrName>style.visibility</p:attrName>
                                        </p:attrNameLst>
                                      </p:cBhvr>
                                      <p:to>
                                        <p:strVal val="visible"/>
                                      </p:to>
                                    </p:set>
                                    <p:anim calcmode="lin" valueType="num">
                                      <p:cBhvr>
                                        <p:cTn id="27" dur="500" fill="hold"/>
                                        <p:tgtEl>
                                          <p:spTgt spid="102403">
                                            <p:txEl>
                                              <p:pRg st="5" end="5"/>
                                            </p:txEl>
                                          </p:spTgt>
                                        </p:tgtEl>
                                        <p:attrNameLst>
                                          <p:attrName>ppt_w</p:attrName>
                                        </p:attrNameLst>
                                      </p:cBhvr>
                                      <p:tavLst>
                                        <p:tav tm="0">
                                          <p:val>
                                            <p:fltVal val="0"/>
                                          </p:val>
                                        </p:tav>
                                        <p:tav tm="100000">
                                          <p:val>
                                            <p:strVal val="#ppt_w"/>
                                          </p:val>
                                        </p:tav>
                                      </p:tavLst>
                                    </p:anim>
                                    <p:anim calcmode="lin" valueType="num">
                                      <p:cBhvr>
                                        <p:cTn id="28" dur="500" fill="hold"/>
                                        <p:tgtEl>
                                          <p:spTgt spid="102403">
                                            <p:txEl>
                                              <p:pRg st="5" end="5"/>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0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5 Slayt Numarası Yer Tutucusu"/>
          <p:cNvSpPr>
            <a:spLocks noGrp="1"/>
          </p:cNvSpPr>
          <p:nvPr>
            <p:ph type="sldNum" sz="quarter" idx="15"/>
          </p:nvPr>
        </p:nvSpPr>
        <p:spPr>
          <a:noFill/>
        </p:spPr>
        <p:txBody>
          <a:bodyPr/>
          <a:lstStyle/>
          <a:p>
            <a:fld id="{6D643B20-864C-48BD-9B23-2F990967E99E}" type="slidenum">
              <a:rPr lang="tr-TR"/>
              <a:pPr/>
              <a:t>7</a:t>
            </a:fld>
            <a:endParaRPr lang="tr-TR"/>
          </a:p>
        </p:txBody>
      </p:sp>
      <p:sp>
        <p:nvSpPr>
          <p:cNvPr id="28675" name="Rectangle 2"/>
          <p:cNvSpPr>
            <a:spLocks noGrp="1" noChangeArrowheads="1"/>
          </p:cNvSpPr>
          <p:nvPr>
            <p:ph type="title"/>
          </p:nvPr>
        </p:nvSpPr>
        <p:spPr/>
        <p:txBody>
          <a:bodyPr>
            <a:normAutofit fontScale="90000"/>
          </a:bodyPr>
          <a:lstStyle/>
          <a:p>
            <a:pPr eaLnBrk="1" hangingPunct="1"/>
            <a:r>
              <a:rPr lang="en-AU" smtClean="0">
                <a:solidFill>
                  <a:schemeClr val="tx1"/>
                </a:solidFill>
              </a:rPr>
              <a:t>MOTİVASYONU ARTIRMAYA YÖNELİK YÖNTEMLER</a:t>
            </a:r>
            <a:r>
              <a:rPr lang="tr-TR" smtClean="0">
                <a:solidFill>
                  <a:schemeClr val="tx1"/>
                </a:solidFill>
              </a:rPr>
              <a:t>…</a:t>
            </a:r>
          </a:p>
        </p:txBody>
      </p:sp>
      <p:sp>
        <p:nvSpPr>
          <p:cNvPr id="103428" name="Text Box 4"/>
          <p:cNvSpPr txBox="1">
            <a:spLocks noChangeArrowheads="1"/>
          </p:cNvSpPr>
          <p:nvPr/>
        </p:nvSpPr>
        <p:spPr bwMode="auto">
          <a:xfrm>
            <a:off x="827088" y="5157788"/>
            <a:ext cx="7848600" cy="968375"/>
          </a:xfrm>
          <a:prstGeom prst="rect">
            <a:avLst/>
          </a:prstGeom>
          <a:noFill/>
          <a:ln w="9525">
            <a:noFill/>
            <a:miter lim="800000"/>
            <a:headEnd/>
            <a:tailEnd/>
          </a:ln>
        </p:spPr>
        <p:txBody>
          <a:bodyPr>
            <a:spAutoFit/>
          </a:bodyPr>
          <a:lstStyle/>
          <a:p>
            <a:pPr algn="ctr">
              <a:lnSpc>
                <a:spcPct val="80000"/>
              </a:lnSpc>
              <a:spcBef>
                <a:spcPct val="20000"/>
              </a:spcBef>
              <a:buClr>
                <a:schemeClr val="folHlink"/>
              </a:buClr>
              <a:buFont typeface="Wingdings" pitchFamily="2" charset="2"/>
              <a:buNone/>
            </a:pPr>
            <a:r>
              <a:rPr lang="en-AU" sz="2400">
                <a:solidFill>
                  <a:schemeClr val="hlink"/>
                </a:solidFill>
                <a:latin typeface="Tahoma" pitchFamily="34" charset="0"/>
              </a:rPr>
              <a:t>İş planlaması kapsamında iş rotasyonu, iş genişletme ve iş zenginleştirme yapılmalıdır ve bunları motivasyon üzerinde önemli ölçüde etkisi olacağı unutulmamalıdır. </a:t>
            </a:r>
            <a:endParaRPr lang="tr-TR" sz="2400">
              <a:solidFill>
                <a:schemeClr val="hlink"/>
              </a:solidFill>
              <a:latin typeface="Tahoma" pitchFamily="34" charset="0"/>
            </a:endParaRPr>
          </a:p>
        </p:txBody>
      </p:sp>
      <p:sp>
        <p:nvSpPr>
          <p:cNvPr id="103429" name="Text Box 5"/>
          <p:cNvSpPr txBox="1">
            <a:spLocks noChangeArrowheads="1"/>
          </p:cNvSpPr>
          <p:nvPr/>
        </p:nvSpPr>
        <p:spPr bwMode="auto">
          <a:xfrm>
            <a:off x="755650" y="3141663"/>
            <a:ext cx="7777163" cy="1917700"/>
          </a:xfrm>
          <a:prstGeom prst="rect">
            <a:avLst/>
          </a:prstGeom>
          <a:noFill/>
          <a:ln w="9525">
            <a:noFill/>
            <a:miter lim="800000"/>
            <a:headEnd/>
            <a:tailEnd/>
          </a:ln>
        </p:spPr>
        <p:txBody>
          <a:bodyPr>
            <a:spAutoFit/>
          </a:bodyPr>
          <a:lstStyle/>
          <a:p>
            <a:pPr>
              <a:buClr>
                <a:schemeClr val="accent2"/>
              </a:buClr>
              <a:buFont typeface="Wingdings" pitchFamily="2" charset="2"/>
              <a:buChar char="q"/>
            </a:pPr>
            <a:r>
              <a:rPr lang="tr-TR" sz="2400">
                <a:latin typeface="Tahoma" pitchFamily="34" charset="0"/>
              </a:rPr>
              <a:t> </a:t>
            </a:r>
            <a:r>
              <a:rPr lang="en-AU" sz="2400">
                <a:latin typeface="Tahoma" pitchFamily="34" charset="0"/>
              </a:rPr>
              <a:t>Birbirine uygun işlerin birleştirilmesi</a:t>
            </a:r>
            <a:endParaRPr lang="tr-TR" sz="2400">
              <a:latin typeface="Tahoma" pitchFamily="34" charset="0"/>
            </a:endParaRPr>
          </a:p>
          <a:p>
            <a:pPr>
              <a:buClr>
                <a:schemeClr val="accent2"/>
              </a:buClr>
              <a:buFont typeface="Wingdings" pitchFamily="2" charset="2"/>
              <a:buChar char="q"/>
            </a:pPr>
            <a:r>
              <a:rPr lang="tr-TR" sz="2400">
                <a:latin typeface="Tahoma" pitchFamily="34" charset="0"/>
              </a:rPr>
              <a:t> </a:t>
            </a:r>
            <a:r>
              <a:rPr lang="en-AU" sz="2400">
                <a:latin typeface="Tahoma" pitchFamily="34" charset="0"/>
              </a:rPr>
              <a:t>Sonucu alınmış başarılı bir işe destek verilmesi</a:t>
            </a:r>
            <a:endParaRPr lang="tr-TR" sz="2400">
              <a:latin typeface="Tahoma" pitchFamily="34" charset="0"/>
            </a:endParaRPr>
          </a:p>
          <a:p>
            <a:pPr>
              <a:buClr>
                <a:schemeClr val="accent2"/>
              </a:buClr>
              <a:buFont typeface="Wingdings" pitchFamily="2" charset="2"/>
              <a:buChar char="q"/>
            </a:pPr>
            <a:r>
              <a:rPr lang="tr-TR" sz="2400">
                <a:latin typeface="Tahoma" pitchFamily="34" charset="0"/>
              </a:rPr>
              <a:t> </a:t>
            </a:r>
            <a:r>
              <a:rPr lang="en-AU" sz="2400">
                <a:latin typeface="Tahoma" pitchFamily="34" charset="0"/>
              </a:rPr>
              <a:t>Metotlarda çeşitlilik sağlanması </a:t>
            </a:r>
            <a:endParaRPr lang="tr-TR" sz="2400">
              <a:latin typeface="Tahoma" pitchFamily="34" charset="0"/>
            </a:endParaRPr>
          </a:p>
          <a:p>
            <a:pPr>
              <a:buClr>
                <a:schemeClr val="accent2"/>
              </a:buClr>
              <a:buFont typeface="Wingdings" pitchFamily="2" charset="2"/>
              <a:buChar char="q"/>
            </a:pPr>
            <a:r>
              <a:rPr lang="tr-TR" sz="2400">
                <a:latin typeface="Tahoma" pitchFamily="34" charset="0"/>
              </a:rPr>
              <a:t> </a:t>
            </a:r>
            <a:r>
              <a:rPr lang="en-AU" sz="2400">
                <a:latin typeface="Tahoma" pitchFamily="34" charset="0"/>
              </a:rPr>
              <a:t>Performansta geri bildirim olması</a:t>
            </a:r>
            <a:endParaRPr lang="tr-TR" sz="2400">
              <a:latin typeface="Tahoma" pitchFamily="34" charset="0"/>
            </a:endParaRPr>
          </a:p>
          <a:p>
            <a:pPr>
              <a:buClr>
                <a:schemeClr val="accent2"/>
              </a:buClr>
              <a:buFont typeface="Wingdings" pitchFamily="2" charset="2"/>
              <a:buChar char="q"/>
            </a:pPr>
            <a:r>
              <a:rPr lang="tr-TR" sz="2400">
                <a:latin typeface="Tahoma" pitchFamily="34" charset="0"/>
              </a:rPr>
              <a:t> </a:t>
            </a:r>
            <a:r>
              <a:rPr lang="en-AU" sz="2400">
                <a:latin typeface="Tahoma" pitchFamily="34" charset="0"/>
              </a:rPr>
              <a:t>Sorumluluk ve yetkilerin kullanımına olanak verilmesi</a:t>
            </a:r>
            <a:endParaRPr lang="tr-TR" sz="2400">
              <a:latin typeface="Tahoma" pitchFamily="34" charset="0"/>
            </a:endParaRPr>
          </a:p>
        </p:txBody>
      </p:sp>
      <p:sp>
        <p:nvSpPr>
          <p:cNvPr id="103431" name="Rectangle 7"/>
          <p:cNvSpPr>
            <a:spLocks noChangeArrowheads="1"/>
          </p:cNvSpPr>
          <p:nvPr/>
        </p:nvSpPr>
        <p:spPr bwMode="auto">
          <a:xfrm>
            <a:off x="685800" y="1628775"/>
            <a:ext cx="7772400" cy="1470025"/>
          </a:xfrm>
          <a:prstGeom prst="rect">
            <a:avLst/>
          </a:prstGeom>
          <a:noFill/>
          <a:ln w="9525">
            <a:noFill/>
            <a:miter lim="800000"/>
            <a:headEnd/>
            <a:tailEnd/>
          </a:ln>
        </p:spPr>
        <p:txBody>
          <a:bodyPr anchor="ctr"/>
          <a:lstStyle/>
          <a:p>
            <a:pPr marL="342900" indent="-342900" algn="ctr"/>
            <a:r>
              <a:rPr lang="en-AU" sz="2000" b="1"/>
              <a:t>İş planlaması</a:t>
            </a:r>
            <a:r>
              <a:rPr lang="tr-TR" sz="2000" b="1"/>
              <a:t/>
            </a:r>
            <a:br>
              <a:rPr lang="tr-TR" sz="2000" b="1"/>
            </a:br>
            <a:r>
              <a:rPr lang="en-AU" sz="2000"/>
              <a:t>Bir işin metotlarını, içeriğini ve ilişkilerini yeniden düzenlemek, daha uzmanlaşmış hale sokmak için yapılan çalışmalardır.</a:t>
            </a:r>
            <a:r>
              <a:rPr lang="tr-TR" sz="2000"/>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grpId="0" nodeType="afterEffect">
                                  <p:stCondLst>
                                    <p:cond delay="0"/>
                                  </p:stCondLst>
                                  <p:childTnLst>
                                    <p:set>
                                      <p:cBhvr>
                                        <p:cTn id="6" dur="1" fill="hold">
                                          <p:stCondLst>
                                            <p:cond delay="0"/>
                                          </p:stCondLst>
                                        </p:cTn>
                                        <p:tgtEl>
                                          <p:spTgt spid="103431">
                                            <p:txEl>
                                              <p:pRg st="0" end="0"/>
                                            </p:txEl>
                                          </p:spTgt>
                                        </p:tgtEl>
                                        <p:attrNameLst>
                                          <p:attrName>style.visibility</p:attrName>
                                        </p:attrNameLst>
                                      </p:cBhvr>
                                      <p:to>
                                        <p:strVal val="visible"/>
                                      </p:to>
                                    </p:set>
                                    <p:anim calcmode="lin" valueType="num">
                                      <p:cBhvr additive="base">
                                        <p:cTn id="7" dur="500" fill="hold"/>
                                        <p:tgtEl>
                                          <p:spTgt spid="103431">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103431">
                                            <p:txEl>
                                              <p:pRg st="0" end="0"/>
                                            </p:txEl>
                                          </p:spTgt>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8" fill="hold" grpId="0" nodeType="afterEffect">
                                  <p:stCondLst>
                                    <p:cond delay="0"/>
                                  </p:stCondLst>
                                  <p:childTnLst>
                                    <p:set>
                                      <p:cBhvr>
                                        <p:cTn id="11" dur="1" fill="hold">
                                          <p:stCondLst>
                                            <p:cond delay="0"/>
                                          </p:stCondLst>
                                        </p:cTn>
                                        <p:tgtEl>
                                          <p:spTgt spid="103429"/>
                                        </p:tgtEl>
                                        <p:attrNameLst>
                                          <p:attrName>style.visibility</p:attrName>
                                        </p:attrNameLst>
                                      </p:cBhvr>
                                      <p:to>
                                        <p:strVal val="visible"/>
                                      </p:to>
                                    </p:set>
                                    <p:anim calcmode="lin" valueType="num">
                                      <p:cBhvr additive="base">
                                        <p:cTn id="12" dur="500" fill="hold"/>
                                        <p:tgtEl>
                                          <p:spTgt spid="103429"/>
                                        </p:tgtEl>
                                        <p:attrNameLst>
                                          <p:attrName>ppt_x</p:attrName>
                                        </p:attrNameLst>
                                      </p:cBhvr>
                                      <p:tavLst>
                                        <p:tav tm="0">
                                          <p:val>
                                            <p:strVal val="0-#ppt_w/2"/>
                                          </p:val>
                                        </p:tav>
                                        <p:tav tm="100000">
                                          <p:val>
                                            <p:strVal val="#ppt_x"/>
                                          </p:val>
                                        </p:tav>
                                      </p:tavLst>
                                    </p:anim>
                                    <p:anim calcmode="lin" valueType="num">
                                      <p:cBhvr additive="base">
                                        <p:cTn id="13" dur="500" fill="hold"/>
                                        <p:tgtEl>
                                          <p:spTgt spid="103429"/>
                                        </p:tgtEl>
                                        <p:attrNameLst>
                                          <p:attrName>ppt_y</p:attrName>
                                        </p:attrNameLst>
                                      </p:cBhvr>
                                      <p:tavLst>
                                        <p:tav tm="0">
                                          <p:val>
                                            <p:strVal val="#ppt_y"/>
                                          </p:val>
                                        </p:tav>
                                        <p:tav tm="100000">
                                          <p:val>
                                            <p:strVal val="#ppt_y"/>
                                          </p:val>
                                        </p:tav>
                                      </p:tavLst>
                                    </p:anim>
                                  </p:childTnLst>
                                </p:cTn>
                              </p:par>
                            </p:childTnLst>
                          </p:cTn>
                        </p:par>
                        <p:par>
                          <p:cTn id="14" fill="hold">
                            <p:stCondLst>
                              <p:cond delay="1000"/>
                            </p:stCondLst>
                            <p:childTnLst>
                              <p:par>
                                <p:cTn id="15" presetID="21" presetClass="entr" presetSubtype="4" fill="hold" grpId="0" nodeType="afterEffect">
                                  <p:stCondLst>
                                    <p:cond delay="0"/>
                                  </p:stCondLst>
                                  <p:childTnLst>
                                    <p:set>
                                      <p:cBhvr>
                                        <p:cTn id="16" dur="1" fill="hold">
                                          <p:stCondLst>
                                            <p:cond delay="0"/>
                                          </p:stCondLst>
                                        </p:cTn>
                                        <p:tgtEl>
                                          <p:spTgt spid="103428"/>
                                        </p:tgtEl>
                                        <p:attrNameLst>
                                          <p:attrName>style.visibility</p:attrName>
                                        </p:attrNameLst>
                                      </p:cBhvr>
                                      <p:to>
                                        <p:strVal val="visible"/>
                                      </p:to>
                                    </p:set>
                                    <p:animEffect transition="in" filter="wheel(4)">
                                      <p:cBhvr>
                                        <p:cTn id="17" dur="2000"/>
                                        <p:tgtEl>
                                          <p:spTgt spid="1034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3428" grpId="0"/>
      <p:bldP spid="103429" grpId="0"/>
      <p:bldP spid="103431" grpId="0" build="allAtOnce"/>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Rectangle 2"/>
          <p:cNvSpPr>
            <a:spLocks noGrp="1" noChangeArrowheads="1"/>
          </p:cNvSpPr>
          <p:nvPr>
            <p:ph type="title"/>
          </p:nvPr>
        </p:nvSpPr>
        <p:spPr/>
        <p:txBody>
          <a:bodyPr/>
          <a:lstStyle/>
          <a:p>
            <a:pPr eaLnBrk="1" hangingPunct="1"/>
            <a:r>
              <a:rPr lang="tr-TR" smtClean="0"/>
              <a:t>MOTİVASYON ARAÇLARI...</a:t>
            </a:r>
          </a:p>
        </p:txBody>
      </p:sp>
      <p:sp>
        <p:nvSpPr>
          <p:cNvPr id="104451" name="Rectangle 3"/>
          <p:cNvSpPr>
            <a:spLocks noGrp="1" noChangeArrowheads="1"/>
          </p:cNvSpPr>
          <p:nvPr>
            <p:ph type="body" sz="half" idx="1"/>
          </p:nvPr>
        </p:nvSpPr>
        <p:spPr>
          <a:xfrm>
            <a:off x="827088" y="1690688"/>
            <a:ext cx="3810000" cy="4114800"/>
          </a:xfrm>
        </p:spPr>
        <p:txBody>
          <a:bodyPr/>
          <a:lstStyle/>
          <a:p>
            <a:pPr>
              <a:spcBef>
                <a:spcPct val="50000"/>
              </a:spcBef>
              <a:buFont typeface="Wingdings" pitchFamily="2" charset="2"/>
              <a:buChar char="q"/>
            </a:pPr>
            <a:r>
              <a:rPr lang="en-AU" sz="2400" smtClean="0"/>
              <a:t>Etken iletişim</a:t>
            </a:r>
            <a:endParaRPr lang="tr-TR" sz="2400" smtClean="0"/>
          </a:p>
        </p:txBody>
      </p:sp>
      <p:pic>
        <p:nvPicPr>
          <p:cNvPr id="29710" name="Picture 13" descr="MPj04003070000[1]"/>
          <p:cNvPicPr>
            <a:picLocks noGrp="1" noChangeAspect="1" noChangeArrowheads="1"/>
          </p:cNvPicPr>
          <p:nvPr>
            <p:ph sz="half" idx="2"/>
          </p:nvPr>
        </p:nvPicPr>
        <p:blipFill>
          <a:blip r:embed="rId3" cstate="print"/>
          <a:srcRect/>
          <a:stretch>
            <a:fillRect/>
          </a:stretch>
        </p:blipFill>
        <p:spPr>
          <a:xfrm>
            <a:off x="6257925" y="1700213"/>
            <a:ext cx="2417763" cy="3046412"/>
          </a:xfrm>
          <a:noFill/>
        </p:spPr>
      </p:pic>
      <p:sp>
        <p:nvSpPr>
          <p:cNvPr id="29698" name="6 Slayt Numarası Yer Tutucusu"/>
          <p:cNvSpPr>
            <a:spLocks noGrp="1"/>
          </p:cNvSpPr>
          <p:nvPr>
            <p:ph type="sldNum" sz="quarter" idx="12"/>
          </p:nvPr>
        </p:nvSpPr>
        <p:spPr>
          <a:noFill/>
        </p:spPr>
        <p:txBody>
          <a:bodyPr/>
          <a:lstStyle/>
          <a:p>
            <a:fld id="{2F9B54CC-C42D-47F6-A3AA-AC3E20706F10}" type="slidenum">
              <a:rPr lang="tr-TR"/>
              <a:pPr/>
              <a:t>8</a:t>
            </a:fld>
            <a:endParaRPr lang="tr-TR"/>
          </a:p>
        </p:txBody>
      </p:sp>
      <p:sp>
        <p:nvSpPr>
          <p:cNvPr id="104452" name="Rectangle 4"/>
          <p:cNvSpPr>
            <a:spLocks noChangeArrowheads="1"/>
          </p:cNvSpPr>
          <p:nvPr/>
        </p:nvSpPr>
        <p:spPr bwMode="auto">
          <a:xfrm>
            <a:off x="827088" y="2133600"/>
            <a:ext cx="7772400" cy="619125"/>
          </a:xfrm>
          <a:prstGeom prst="rect">
            <a:avLst/>
          </a:prstGeom>
          <a:noFill/>
          <a:ln w="9525">
            <a:noFill/>
            <a:miter lim="800000"/>
            <a:headEnd/>
            <a:tailEnd/>
          </a:ln>
        </p:spPr>
        <p:txBody>
          <a:bodyPr/>
          <a:lstStyle/>
          <a:p>
            <a:pPr marL="469900" indent="-469900" eaLnBrk="0" hangingPunct="0">
              <a:spcBef>
                <a:spcPct val="50000"/>
              </a:spcBef>
              <a:buClr>
                <a:schemeClr val="accent2"/>
              </a:buClr>
              <a:buFont typeface="Wingdings" pitchFamily="2" charset="2"/>
              <a:buChar char="q"/>
            </a:pPr>
            <a:r>
              <a:rPr lang="en-AU" sz="2400"/>
              <a:t>Takdir etme</a:t>
            </a:r>
            <a:endParaRPr lang="tr-TR" sz="2400"/>
          </a:p>
        </p:txBody>
      </p:sp>
      <p:sp>
        <p:nvSpPr>
          <p:cNvPr id="104453" name="Rectangle 5"/>
          <p:cNvSpPr>
            <a:spLocks noChangeArrowheads="1"/>
          </p:cNvSpPr>
          <p:nvPr/>
        </p:nvSpPr>
        <p:spPr bwMode="auto">
          <a:xfrm>
            <a:off x="827088" y="2565400"/>
            <a:ext cx="7772400" cy="619125"/>
          </a:xfrm>
          <a:prstGeom prst="rect">
            <a:avLst/>
          </a:prstGeom>
          <a:noFill/>
          <a:ln w="9525">
            <a:noFill/>
            <a:miter lim="800000"/>
            <a:headEnd/>
            <a:tailEnd/>
          </a:ln>
        </p:spPr>
        <p:txBody>
          <a:bodyPr/>
          <a:lstStyle/>
          <a:p>
            <a:pPr marL="469900" indent="-469900" eaLnBrk="0" hangingPunct="0">
              <a:spcBef>
                <a:spcPct val="50000"/>
              </a:spcBef>
              <a:buClr>
                <a:schemeClr val="accent2"/>
              </a:buClr>
              <a:buFont typeface="Wingdings" pitchFamily="2" charset="2"/>
              <a:buChar char="q"/>
            </a:pPr>
            <a:r>
              <a:rPr lang="en-AU" sz="2400"/>
              <a:t>Yükselme olanakları</a:t>
            </a:r>
            <a:endParaRPr lang="tr-TR" sz="2400"/>
          </a:p>
        </p:txBody>
      </p:sp>
      <p:sp>
        <p:nvSpPr>
          <p:cNvPr id="104454" name="Rectangle 6"/>
          <p:cNvSpPr>
            <a:spLocks noChangeArrowheads="1"/>
          </p:cNvSpPr>
          <p:nvPr/>
        </p:nvSpPr>
        <p:spPr bwMode="auto">
          <a:xfrm>
            <a:off x="827088" y="2997200"/>
            <a:ext cx="7772400" cy="619125"/>
          </a:xfrm>
          <a:prstGeom prst="rect">
            <a:avLst/>
          </a:prstGeom>
          <a:noFill/>
          <a:ln w="9525">
            <a:noFill/>
            <a:miter lim="800000"/>
            <a:headEnd/>
            <a:tailEnd/>
          </a:ln>
        </p:spPr>
        <p:txBody>
          <a:bodyPr/>
          <a:lstStyle/>
          <a:p>
            <a:pPr marL="469900" indent="-469900" eaLnBrk="0" hangingPunct="0">
              <a:spcBef>
                <a:spcPct val="50000"/>
              </a:spcBef>
              <a:buClr>
                <a:schemeClr val="accent2"/>
              </a:buClr>
              <a:buFont typeface="Wingdings" pitchFamily="2" charset="2"/>
              <a:buChar char="q"/>
            </a:pPr>
            <a:r>
              <a:rPr lang="en-AU" sz="2400"/>
              <a:t>İş güvenliği</a:t>
            </a:r>
          </a:p>
        </p:txBody>
      </p:sp>
      <p:sp>
        <p:nvSpPr>
          <p:cNvPr id="104455" name="Rectangle 7"/>
          <p:cNvSpPr>
            <a:spLocks noChangeArrowheads="1"/>
          </p:cNvSpPr>
          <p:nvPr/>
        </p:nvSpPr>
        <p:spPr bwMode="auto">
          <a:xfrm>
            <a:off x="827088" y="3429000"/>
            <a:ext cx="7772400" cy="619125"/>
          </a:xfrm>
          <a:prstGeom prst="rect">
            <a:avLst/>
          </a:prstGeom>
          <a:noFill/>
          <a:ln w="9525">
            <a:noFill/>
            <a:miter lim="800000"/>
            <a:headEnd/>
            <a:tailEnd/>
          </a:ln>
        </p:spPr>
        <p:txBody>
          <a:bodyPr/>
          <a:lstStyle/>
          <a:p>
            <a:pPr marL="469900" indent="-469900" eaLnBrk="0" hangingPunct="0">
              <a:spcBef>
                <a:spcPct val="50000"/>
              </a:spcBef>
              <a:buClr>
                <a:schemeClr val="accent2"/>
              </a:buClr>
              <a:buFont typeface="Wingdings" pitchFamily="2" charset="2"/>
              <a:buChar char="q"/>
            </a:pPr>
            <a:r>
              <a:rPr lang="en-AU" sz="2400"/>
              <a:t>Yeterli ve adil ücret sistemi</a:t>
            </a:r>
            <a:endParaRPr lang="tr-TR" sz="2400"/>
          </a:p>
        </p:txBody>
      </p:sp>
      <p:sp>
        <p:nvSpPr>
          <p:cNvPr id="104456" name="Rectangle 8"/>
          <p:cNvSpPr>
            <a:spLocks noChangeArrowheads="1"/>
          </p:cNvSpPr>
          <p:nvPr/>
        </p:nvSpPr>
        <p:spPr bwMode="auto">
          <a:xfrm>
            <a:off x="827088" y="3860800"/>
            <a:ext cx="7772400" cy="619125"/>
          </a:xfrm>
          <a:prstGeom prst="rect">
            <a:avLst/>
          </a:prstGeom>
          <a:noFill/>
          <a:ln w="9525">
            <a:noFill/>
            <a:miter lim="800000"/>
            <a:headEnd/>
            <a:tailEnd/>
          </a:ln>
        </p:spPr>
        <p:txBody>
          <a:bodyPr/>
          <a:lstStyle/>
          <a:p>
            <a:pPr marL="469900" indent="-469900" eaLnBrk="0" hangingPunct="0">
              <a:spcBef>
                <a:spcPct val="50000"/>
              </a:spcBef>
              <a:buClr>
                <a:schemeClr val="accent2"/>
              </a:buClr>
              <a:buFont typeface="Wingdings" pitchFamily="2" charset="2"/>
              <a:buChar char="q"/>
            </a:pPr>
            <a:r>
              <a:rPr lang="en-AU" sz="2400"/>
              <a:t>Kararlara katılım</a:t>
            </a:r>
            <a:endParaRPr lang="tr-TR" sz="2400"/>
          </a:p>
        </p:txBody>
      </p:sp>
      <p:sp>
        <p:nvSpPr>
          <p:cNvPr id="104457" name="Rectangle 9"/>
          <p:cNvSpPr>
            <a:spLocks noChangeArrowheads="1"/>
          </p:cNvSpPr>
          <p:nvPr/>
        </p:nvSpPr>
        <p:spPr bwMode="auto">
          <a:xfrm>
            <a:off x="827088" y="4292600"/>
            <a:ext cx="7772400" cy="619125"/>
          </a:xfrm>
          <a:prstGeom prst="rect">
            <a:avLst/>
          </a:prstGeom>
          <a:noFill/>
          <a:ln w="9525">
            <a:noFill/>
            <a:miter lim="800000"/>
            <a:headEnd/>
            <a:tailEnd/>
          </a:ln>
        </p:spPr>
        <p:txBody>
          <a:bodyPr/>
          <a:lstStyle/>
          <a:p>
            <a:pPr marL="469900" indent="-469900" eaLnBrk="0" hangingPunct="0">
              <a:spcBef>
                <a:spcPct val="50000"/>
              </a:spcBef>
              <a:buClr>
                <a:schemeClr val="accent2"/>
              </a:buClr>
              <a:buFont typeface="Wingdings" pitchFamily="2" charset="2"/>
              <a:buChar char="q"/>
            </a:pPr>
            <a:r>
              <a:rPr lang="en-AU" sz="2400"/>
              <a:t>Sorumluluk verme</a:t>
            </a:r>
            <a:endParaRPr lang="tr-TR" sz="2400"/>
          </a:p>
        </p:txBody>
      </p:sp>
      <p:sp>
        <p:nvSpPr>
          <p:cNvPr id="104458" name="Rectangle 10"/>
          <p:cNvSpPr>
            <a:spLocks noChangeArrowheads="1"/>
          </p:cNvSpPr>
          <p:nvPr/>
        </p:nvSpPr>
        <p:spPr bwMode="auto">
          <a:xfrm>
            <a:off x="827088" y="4724400"/>
            <a:ext cx="7772400" cy="619125"/>
          </a:xfrm>
          <a:prstGeom prst="rect">
            <a:avLst/>
          </a:prstGeom>
          <a:noFill/>
          <a:ln w="9525">
            <a:noFill/>
            <a:miter lim="800000"/>
            <a:headEnd/>
            <a:tailEnd/>
          </a:ln>
        </p:spPr>
        <p:txBody>
          <a:bodyPr/>
          <a:lstStyle/>
          <a:p>
            <a:pPr marL="469900" indent="-469900" eaLnBrk="0" hangingPunct="0">
              <a:spcBef>
                <a:spcPct val="50000"/>
              </a:spcBef>
              <a:buClr>
                <a:schemeClr val="accent2"/>
              </a:buClr>
              <a:buFont typeface="Wingdings" pitchFamily="2" charset="2"/>
              <a:buChar char="q"/>
            </a:pPr>
            <a:r>
              <a:rPr lang="en-AU" sz="2400"/>
              <a:t>Yapılmaya değer bir iş olduğuna inandırma</a:t>
            </a:r>
            <a:endParaRPr lang="tr-TR" sz="2400"/>
          </a:p>
        </p:txBody>
      </p:sp>
      <p:sp>
        <p:nvSpPr>
          <p:cNvPr id="104459" name="Rectangle 11"/>
          <p:cNvSpPr>
            <a:spLocks noChangeArrowheads="1"/>
          </p:cNvSpPr>
          <p:nvPr/>
        </p:nvSpPr>
        <p:spPr bwMode="auto">
          <a:xfrm>
            <a:off x="831850" y="5186363"/>
            <a:ext cx="7772400" cy="619125"/>
          </a:xfrm>
          <a:prstGeom prst="rect">
            <a:avLst/>
          </a:prstGeom>
          <a:noFill/>
          <a:ln w="9525">
            <a:noFill/>
            <a:miter lim="800000"/>
            <a:headEnd/>
            <a:tailEnd/>
          </a:ln>
        </p:spPr>
        <p:txBody>
          <a:bodyPr/>
          <a:lstStyle/>
          <a:p>
            <a:pPr marL="469900" indent="-469900" eaLnBrk="0" hangingPunct="0">
              <a:spcBef>
                <a:spcPct val="50000"/>
              </a:spcBef>
              <a:buClr>
                <a:schemeClr val="accent2"/>
              </a:buClr>
              <a:buFont typeface="Wingdings" pitchFamily="2" charset="2"/>
              <a:buChar char="q"/>
            </a:pPr>
            <a:r>
              <a:rPr lang="en-AU" sz="2400"/>
              <a:t>İşin ilginçleştirilmesi</a:t>
            </a:r>
            <a:endParaRPr lang="tr-TR" sz="2400"/>
          </a:p>
        </p:txBody>
      </p:sp>
      <p:sp>
        <p:nvSpPr>
          <p:cNvPr id="104460" name="Rectangle 12"/>
          <p:cNvSpPr>
            <a:spLocks noChangeArrowheads="1"/>
          </p:cNvSpPr>
          <p:nvPr/>
        </p:nvSpPr>
        <p:spPr bwMode="auto">
          <a:xfrm>
            <a:off x="827088" y="5589588"/>
            <a:ext cx="7772400" cy="619125"/>
          </a:xfrm>
          <a:prstGeom prst="rect">
            <a:avLst/>
          </a:prstGeom>
          <a:noFill/>
          <a:ln w="9525">
            <a:noFill/>
            <a:miter lim="800000"/>
            <a:headEnd/>
            <a:tailEnd/>
          </a:ln>
        </p:spPr>
        <p:txBody>
          <a:bodyPr/>
          <a:lstStyle/>
          <a:p>
            <a:pPr marL="469900" indent="-469900" eaLnBrk="0" hangingPunct="0">
              <a:spcBef>
                <a:spcPct val="50000"/>
              </a:spcBef>
              <a:buClr>
                <a:schemeClr val="accent2"/>
              </a:buClr>
              <a:buFont typeface="Wingdings" pitchFamily="2" charset="2"/>
              <a:buChar char="q"/>
            </a:pPr>
            <a:r>
              <a:rPr lang="en-AU" sz="2400"/>
              <a:t>Kişisel güç ve etki sahibi olma</a:t>
            </a:r>
            <a:endParaRPr lang="tr-TR" sz="24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9" fill="hold" grpId="0" nodeType="afterEffect">
                                  <p:stCondLst>
                                    <p:cond delay="0"/>
                                  </p:stCondLst>
                                  <p:childTnLst>
                                    <p:set>
                                      <p:cBhvr>
                                        <p:cTn id="6" dur="1" fill="hold">
                                          <p:stCondLst>
                                            <p:cond delay="0"/>
                                          </p:stCondLst>
                                        </p:cTn>
                                        <p:tgtEl>
                                          <p:spTgt spid="104451">
                                            <p:txEl>
                                              <p:pRg st="0" end="0"/>
                                            </p:txEl>
                                          </p:spTgt>
                                        </p:tgtEl>
                                        <p:attrNameLst>
                                          <p:attrName>style.visibility</p:attrName>
                                        </p:attrNameLst>
                                      </p:cBhvr>
                                      <p:to>
                                        <p:strVal val="visible"/>
                                      </p:to>
                                    </p:set>
                                    <p:anim calcmode="lin" valueType="num">
                                      <p:cBhvr additive="base">
                                        <p:cTn id="7" dur="500" fill="hold"/>
                                        <p:tgtEl>
                                          <p:spTgt spid="104451">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04451">
                                            <p:txEl>
                                              <p:pRg st="0" end="0"/>
                                            </p:txEl>
                                          </p:spTgt>
                                        </p:tgtEl>
                                        <p:attrNameLst>
                                          <p:attrName>ppt_y</p:attrName>
                                        </p:attrNameLst>
                                      </p:cBhvr>
                                      <p:tavLst>
                                        <p:tav tm="0">
                                          <p:val>
                                            <p:strVal val="0-#ppt_h/2"/>
                                          </p:val>
                                        </p:tav>
                                        <p:tav tm="100000">
                                          <p:val>
                                            <p:strVal val="#ppt_y"/>
                                          </p:val>
                                        </p:tav>
                                      </p:tavLst>
                                    </p:anim>
                                  </p:childTnLst>
                                </p:cTn>
                              </p:par>
                            </p:childTnLst>
                          </p:cTn>
                        </p:par>
                        <p:par>
                          <p:cTn id="9" fill="hold">
                            <p:stCondLst>
                              <p:cond delay="500"/>
                            </p:stCondLst>
                            <p:childTnLst>
                              <p:par>
                                <p:cTn id="10" presetID="2" presetClass="entr" presetSubtype="3" fill="hold" grpId="0" nodeType="afterEffect">
                                  <p:stCondLst>
                                    <p:cond delay="0"/>
                                  </p:stCondLst>
                                  <p:childTnLst>
                                    <p:set>
                                      <p:cBhvr>
                                        <p:cTn id="11" dur="1" fill="hold">
                                          <p:stCondLst>
                                            <p:cond delay="0"/>
                                          </p:stCondLst>
                                        </p:cTn>
                                        <p:tgtEl>
                                          <p:spTgt spid="104452"/>
                                        </p:tgtEl>
                                        <p:attrNameLst>
                                          <p:attrName>style.visibility</p:attrName>
                                        </p:attrNameLst>
                                      </p:cBhvr>
                                      <p:to>
                                        <p:strVal val="visible"/>
                                      </p:to>
                                    </p:set>
                                    <p:anim calcmode="lin" valueType="num">
                                      <p:cBhvr additive="base">
                                        <p:cTn id="12" dur="500" fill="hold"/>
                                        <p:tgtEl>
                                          <p:spTgt spid="104452"/>
                                        </p:tgtEl>
                                        <p:attrNameLst>
                                          <p:attrName>ppt_x</p:attrName>
                                        </p:attrNameLst>
                                      </p:cBhvr>
                                      <p:tavLst>
                                        <p:tav tm="0">
                                          <p:val>
                                            <p:strVal val="1+#ppt_w/2"/>
                                          </p:val>
                                        </p:tav>
                                        <p:tav tm="100000">
                                          <p:val>
                                            <p:strVal val="#ppt_x"/>
                                          </p:val>
                                        </p:tav>
                                      </p:tavLst>
                                    </p:anim>
                                    <p:anim calcmode="lin" valueType="num">
                                      <p:cBhvr additive="base">
                                        <p:cTn id="13" dur="500" fill="hold"/>
                                        <p:tgtEl>
                                          <p:spTgt spid="104452"/>
                                        </p:tgtEl>
                                        <p:attrNameLst>
                                          <p:attrName>ppt_y</p:attrName>
                                        </p:attrNameLst>
                                      </p:cBhvr>
                                      <p:tavLst>
                                        <p:tav tm="0">
                                          <p:val>
                                            <p:strVal val="0-#ppt_h/2"/>
                                          </p:val>
                                        </p:tav>
                                        <p:tav tm="100000">
                                          <p:val>
                                            <p:strVal val="#ppt_y"/>
                                          </p:val>
                                        </p:tav>
                                      </p:tavLst>
                                    </p:anim>
                                  </p:childTnLst>
                                </p:cTn>
                              </p:par>
                            </p:childTnLst>
                          </p:cTn>
                        </p:par>
                        <p:par>
                          <p:cTn id="14" fill="hold">
                            <p:stCondLst>
                              <p:cond delay="1000"/>
                            </p:stCondLst>
                            <p:childTnLst>
                              <p:par>
                                <p:cTn id="15" presetID="2" presetClass="entr" presetSubtype="8" fill="hold" grpId="0" nodeType="afterEffect">
                                  <p:stCondLst>
                                    <p:cond delay="0"/>
                                  </p:stCondLst>
                                  <p:childTnLst>
                                    <p:set>
                                      <p:cBhvr>
                                        <p:cTn id="16" dur="1" fill="hold">
                                          <p:stCondLst>
                                            <p:cond delay="0"/>
                                          </p:stCondLst>
                                        </p:cTn>
                                        <p:tgtEl>
                                          <p:spTgt spid="104453"/>
                                        </p:tgtEl>
                                        <p:attrNameLst>
                                          <p:attrName>style.visibility</p:attrName>
                                        </p:attrNameLst>
                                      </p:cBhvr>
                                      <p:to>
                                        <p:strVal val="visible"/>
                                      </p:to>
                                    </p:set>
                                    <p:anim calcmode="lin" valueType="num">
                                      <p:cBhvr additive="base">
                                        <p:cTn id="17" dur="500" fill="hold"/>
                                        <p:tgtEl>
                                          <p:spTgt spid="104453"/>
                                        </p:tgtEl>
                                        <p:attrNameLst>
                                          <p:attrName>ppt_x</p:attrName>
                                        </p:attrNameLst>
                                      </p:cBhvr>
                                      <p:tavLst>
                                        <p:tav tm="0">
                                          <p:val>
                                            <p:strVal val="0-#ppt_w/2"/>
                                          </p:val>
                                        </p:tav>
                                        <p:tav tm="100000">
                                          <p:val>
                                            <p:strVal val="#ppt_x"/>
                                          </p:val>
                                        </p:tav>
                                      </p:tavLst>
                                    </p:anim>
                                    <p:anim calcmode="lin" valueType="num">
                                      <p:cBhvr additive="base">
                                        <p:cTn id="18" dur="500" fill="hold"/>
                                        <p:tgtEl>
                                          <p:spTgt spid="104453"/>
                                        </p:tgtEl>
                                        <p:attrNameLst>
                                          <p:attrName>ppt_y</p:attrName>
                                        </p:attrNameLst>
                                      </p:cBhvr>
                                      <p:tavLst>
                                        <p:tav tm="0">
                                          <p:val>
                                            <p:strVal val="#ppt_y"/>
                                          </p:val>
                                        </p:tav>
                                        <p:tav tm="100000">
                                          <p:val>
                                            <p:strVal val="#ppt_y"/>
                                          </p:val>
                                        </p:tav>
                                      </p:tavLst>
                                    </p:anim>
                                  </p:childTnLst>
                                </p:cTn>
                              </p:par>
                            </p:childTnLst>
                          </p:cTn>
                        </p:par>
                        <p:par>
                          <p:cTn id="19" fill="hold">
                            <p:stCondLst>
                              <p:cond delay="1500"/>
                            </p:stCondLst>
                            <p:childTnLst>
                              <p:par>
                                <p:cTn id="20" presetID="2" presetClass="entr" presetSubtype="2" fill="hold" grpId="0" nodeType="afterEffect">
                                  <p:stCondLst>
                                    <p:cond delay="0"/>
                                  </p:stCondLst>
                                  <p:childTnLst>
                                    <p:set>
                                      <p:cBhvr>
                                        <p:cTn id="21" dur="1" fill="hold">
                                          <p:stCondLst>
                                            <p:cond delay="0"/>
                                          </p:stCondLst>
                                        </p:cTn>
                                        <p:tgtEl>
                                          <p:spTgt spid="104454"/>
                                        </p:tgtEl>
                                        <p:attrNameLst>
                                          <p:attrName>style.visibility</p:attrName>
                                        </p:attrNameLst>
                                      </p:cBhvr>
                                      <p:to>
                                        <p:strVal val="visible"/>
                                      </p:to>
                                    </p:set>
                                    <p:anim calcmode="lin" valueType="num">
                                      <p:cBhvr additive="base">
                                        <p:cTn id="22" dur="500" fill="hold"/>
                                        <p:tgtEl>
                                          <p:spTgt spid="104454"/>
                                        </p:tgtEl>
                                        <p:attrNameLst>
                                          <p:attrName>ppt_x</p:attrName>
                                        </p:attrNameLst>
                                      </p:cBhvr>
                                      <p:tavLst>
                                        <p:tav tm="0">
                                          <p:val>
                                            <p:strVal val="1+#ppt_w/2"/>
                                          </p:val>
                                        </p:tav>
                                        <p:tav tm="100000">
                                          <p:val>
                                            <p:strVal val="#ppt_x"/>
                                          </p:val>
                                        </p:tav>
                                      </p:tavLst>
                                    </p:anim>
                                    <p:anim calcmode="lin" valueType="num">
                                      <p:cBhvr additive="base">
                                        <p:cTn id="23" dur="500" fill="hold"/>
                                        <p:tgtEl>
                                          <p:spTgt spid="104454"/>
                                        </p:tgtEl>
                                        <p:attrNameLst>
                                          <p:attrName>ppt_y</p:attrName>
                                        </p:attrNameLst>
                                      </p:cBhvr>
                                      <p:tavLst>
                                        <p:tav tm="0">
                                          <p:val>
                                            <p:strVal val="#ppt_y"/>
                                          </p:val>
                                        </p:tav>
                                        <p:tav tm="100000">
                                          <p:val>
                                            <p:strVal val="#ppt_y"/>
                                          </p:val>
                                        </p:tav>
                                      </p:tavLst>
                                    </p:anim>
                                  </p:childTnLst>
                                </p:cTn>
                              </p:par>
                            </p:childTnLst>
                          </p:cTn>
                        </p:par>
                        <p:par>
                          <p:cTn id="24" fill="hold">
                            <p:stCondLst>
                              <p:cond delay="2000"/>
                            </p:stCondLst>
                            <p:childTnLst>
                              <p:par>
                                <p:cTn id="25" presetID="2" presetClass="entr" presetSubtype="8" fill="hold" grpId="0" nodeType="afterEffect">
                                  <p:stCondLst>
                                    <p:cond delay="0"/>
                                  </p:stCondLst>
                                  <p:childTnLst>
                                    <p:set>
                                      <p:cBhvr>
                                        <p:cTn id="26" dur="1" fill="hold">
                                          <p:stCondLst>
                                            <p:cond delay="0"/>
                                          </p:stCondLst>
                                        </p:cTn>
                                        <p:tgtEl>
                                          <p:spTgt spid="104455"/>
                                        </p:tgtEl>
                                        <p:attrNameLst>
                                          <p:attrName>style.visibility</p:attrName>
                                        </p:attrNameLst>
                                      </p:cBhvr>
                                      <p:to>
                                        <p:strVal val="visible"/>
                                      </p:to>
                                    </p:set>
                                    <p:anim calcmode="lin" valueType="num">
                                      <p:cBhvr additive="base">
                                        <p:cTn id="27" dur="500" fill="hold"/>
                                        <p:tgtEl>
                                          <p:spTgt spid="104455"/>
                                        </p:tgtEl>
                                        <p:attrNameLst>
                                          <p:attrName>ppt_x</p:attrName>
                                        </p:attrNameLst>
                                      </p:cBhvr>
                                      <p:tavLst>
                                        <p:tav tm="0">
                                          <p:val>
                                            <p:strVal val="0-#ppt_w/2"/>
                                          </p:val>
                                        </p:tav>
                                        <p:tav tm="100000">
                                          <p:val>
                                            <p:strVal val="#ppt_x"/>
                                          </p:val>
                                        </p:tav>
                                      </p:tavLst>
                                    </p:anim>
                                    <p:anim calcmode="lin" valueType="num">
                                      <p:cBhvr additive="base">
                                        <p:cTn id="28" dur="500" fill="hold"/>
                                        <p:tgtEl>
                                          <p:spTgt spid="104455"/>
                                        </p:tgtEl>
                                        <p:attrNameLst>
                                          <p:attrName>ppt_y</p:attrName>
                                        </p:attrNameLst>
                                      </p:cBhvr>
                                      <p:tavLst>
                                        <p:tav tm="0">
                                          <p:val>
                                            <p:strVal val="#ppt_y"/>
                                          </p:val>
                                        </p:tav>
                                        <p:tav tm="100000">
                                          <p:val>
                                            <p:strVal val="#ppt_y"/>
                                          </p:val>
                                        </p:tav>
                                      </p:tavLst>
                                    </p:anim>
                                  </p:childTnLst>
                                </p:cTn>
                              </p:par>
                            </p:childTnLst>
                          </p:cTn>
                        </p:par>
                        <p:par>
                          <p:cTn id="29" fill="hold">
                            <p:stCondLst>
                              <p:cond delay="2500"/>
                            </p:stCondLst>
                            <p:childTnLst>
                              <p:par>
                                <p:cTn id="30" presetID="2" presetClass="entr" presetSubtype="2" fill="hold" grpId="0" nodeType="afterEffect">
                                  <p:stCondLst>
                                    <p:cond delay="0"/>
                                  </p:stCondLst>
                                  <p:childTnLst>
                                    <p:set>
                                      <p:cBhvr>
                                        <p:cTn id="31" dur="1" fill="hold">
                                          <p:stCondLst>
                                            <p:cond delay="0"/>
                                          </p:stCondLst>
                                        </p:cTn>
                                        <p:tgtEl>
                                          <p:spTgt spid="104456"/>
                                        </p:tgtEl>
                                        <p:attrNameLst>
                                          <p:attrName>style.visibility</p:attrName>
                                        </p:attrNameLst>
                                      </p:cBhvr>
                                      <p:to>
                                        <p:strVal val="visible"/>
                                      </p:to>
                                    </p:set>
                                    <p:anim calcmode="lin" valueType="num">
                                      <p:cBhvr additive="base">
                                        <p:cTn id="32" dur="500" fill="hold"/>
                                        <p:tgtEl>
                                          <p:spTgt spid="104456"/>
                                        </p:tgtEl>
                                        <p:attrNameLst>
                                          <p:attrName>ppt_x</p:attrName>
                                        </p:attrNameLst>
                                      </p:cBhvr>
                                      <p:tavLst>
                                        <p:tav tm="0">
                                          <p:val>
                                            <p:strVal val="1+#ppt_w/2"/>
                                          </p:val>
                                        </p:tav>
                                        <p:tav tm="100000">
                                          <p:val>
                                            <p:strVal val="#ppt_x"/>
                                          </p:val>
                                        </p:tav>
                                      </p:tavLst>
                                    </p:anim>
                                    <p:anim calcmode="lin" valueType="num">
                                      <p:cBhvr additive="base">
                                        <p:cTn id="33" dur="500" fill="hold"/>
                                        <p:tgtEl>
                                          <p:spTgt spid="104456"/>
                                        </p:tgtEl>
                                        <p:attrNameLst>
                                          <p:attrName>ppt_y</p:attrName>
                                        </p:attrNameLst>
                                      </p:cBhvr>
                                      <p:tavLst>
                                        <p:tav tm="0">
                                          <p:val>
                                            <p:strVal val="#ppt_y"/>
                                          </p:val>
                                        </p:tav>
                                        <p:tav tm="100000">
                                          <p:val>
                                            <p:strVal val="#ppt_y"/>
                                          </p:val>
                                        </p:tav>
                                      </p:tavLst>
                                    </p:anim>
                                  </p:childTnLst>
                                </p:cTn>
                              </p:par>
                            </p:childTnLst>
                          </p:cTn>
                        </p:par>
                        <p:par>
                          <p:cTn id="34" fill="hold">
                            <p:stCondLst>
                              <p:cond delay="3000"/>
                            </p:stCondLst>
                            <p:childTnLst>
                              <p:par>
                                <p:cTn id="35" presetID="2" presetClass="entr" presetSubtype="8" fill="hold" grpId="0" nodeType="afterEffect">
                                  <p:stCondLst>
                                    <p:cond delay="0"/>
                                  </p:stCondLst>
                                  <p:childTnLst>
                                    <p:set>
                                      <p:cBhvr>
                                        <p:cTn id="36" dur="1" fill="hold">
                                          <p:stCondLst>
                                            <p:cond delay="0"/>
                                          </p:stCondLst>
                                        </p:cTn>
                                        <p:tgtEl>
                                          <p:spTgt spid="104457"/>
                                        </p:tgtEl>
                                        <p:attrNameLst>
                                          <p:attrName>style.visibility</p:attrName>
                                        </p:attrNameLst>
                                      </p:cBhvr>
                                      <p:to>
                                        <p:strVal val="visible"/>
                                      </p:to>
                                    </p:set>
                                    <p:anim calcmode="lin" valueType="num">
                                      <p:cBhvr additive="base">
                                        <p:cTn id="37" dur="500" fill="hold"/>
                                        <p:tgtEl>
                                          <p:spTgt spid="104457"/>
                                        </p:tgtEl>
                                        <p:attrNameLst>
                                          <p:attrName>ppt_x</p:attrName>
                                        </p:attrNameLst>
                                      </p:cBhvr>
                                      <p:tavLst>
                                        <p:tav tm="0">
                                          <p:val>
                                            <p:strVal val="0-#ppt_w/2"/>
                                          </p:val>
                                        </p:tav>
                                        <p:tav tm="100000">
                                          <p:val>
                                            <p:strVal val="#ppt_x"/>
                                          </p:val>
                                        </p:tav>
                                      </p:tavLst>
                                    </p:anim>
                                    <p:anim calcmode="lin" valueType="num">
                                      <p:cBhvr additive="base">
                                        <p:cTn id="38" dur="500" fill="hold"/>
                                        <p:tgtEl>
                                          <p:spTgt spid="104457"/>
                                        </p:tgtEl>
                                        <p:attrNameLst>
                                          <p:attrName>ppt_y</p:attrName>
                                        </p:attrNameLst>
                                      </p:cBhvr>
                                      <p:tavLst>
                                        <p:tav tm="0">
                                          <p:val>
                                            <p:strVal val="#ppt_y"/>
                                          </p:val>
                                        </p:tav>
                                        <p:tav tm="100000">
                                          <p:val>
                                            <p:strVal val="#ppt_y"/>
                                          </p:val>
                                        </p:tav>
                                      </p:tavLst>
                                    </p:anim>
                                  </p:childTnLst>
                                </p:cTn>
                              </p:par>
                            </p:childTnLst>
                          </p:cTn>
                        </p:par>
                        <p:par>
                          <p:cTn id="39" fill="hold">
                            <p:stCondLst>
                              <p:cond delay="3500"/>
                            </p:stCondLst>
                            <p:childTnLst>
                              <p:par>
                                <p:cTn id="40" presetID="2" presetClass="entr" presetSubtype="2" fill="hold" grpId="0" nodeType="afterEffect">
                                  <p:stCondLst>
                                    <p:cond delay="0"/>
                                  </p:stCondLst>
                                  <p:childTnLst>
                                    <p:set>
                                      <p:cBhvr>
                                        <p:cTn id="41" dur="1" fill="hold">
                                          <p:stCondLst>
                                            <p:cond delay="0"/>
                                          </p:stCondLst>
                                        </p:cTn>
                                        <p:tgtEl>
                                          <p:spTgt spid="104458"/>
                                        </p:tgtEl>
                                        <p:attrNameLst>
                                          <p:attrName>style.visibility</p:attrName>
                                        </p:attrNameLst>
                                      </p:cBhvr>
                                      <p:to>
                                        <p:strVal val="visible"/>
                                      </p:to>
                                    </p:set>
                                    <p:anim calcmode="lin" valueType="num">
                                      <p:cBhvr additive="base">
                                        <p:cTn id="42" dur="500" fill="hold"/>
                                        <p:tgtEl>
                                          <p:spTgt spid="104458"/>
                                        </p:tgtEl>
                                        <p:attrNameLst>
                                          <p:attrName>ppt_x</p:attrName>
                                        </p:attrNameLst>
                                      </p:cBhvr>
                                      <p:tavLst>
                                        <p:tav tm="0">
                                          <p:val>
                                            <p:strVal val="1+#ppt_w/2"/>
                                          </p:val>
                                        </p:tav>
                                        <p:tav tm="100000">
                                          <p:val>
                                            <p:strVal val="#ppt_x"/>
                                          </p:val>
                                        </p:tav>
                                      </p:tavLst>
                                    </p:anim>
                                    <p:anim calcmode="lin" valueType="num">
                                      <p:cBhvr additive="base">
                                        <p:cTn id="43" dur="500" fill="hold"/>
                                        <p:tgtEl>
                                          <p:spTgt spid="104458"/>
                                        </p:tgtEl>
                                        <p:attrNameLst>
                                          <p:attrName>ppt_y</p:attrName>
                                        </p:attrNameLst>
                                      </p:cBhvr>
                                      <p:tavLst>
                                        <p:tav tm="0">
                                          <p:val>
                                            <p:strVal val="#ppt_y"/>
                                          </p:val>
                                        </p:tav>
                                        <p:tav tm="100000">
                                          <p:val>
                                            <p:strVal val="#ppt_y"/>
                                          </p:val>
                                        </p:tav>
                                      </p:tavLst>
                                    </p:anim>
                                  </p:childTnLst>
                                </p:cTn>
                              </p:par>
                            </p:childTnLst>
                          </p:cTn>
                        </p:par>
                        <p:par>
                          <p:cTn id="44" fill="hold">
                            <p:stCondLst>
                              <p:cond delay="4000"/>
                            </p:stCondLst>
                            <p:childTnLst>
                              <p:par>
                                <p:cTn id="45" presetID="2" presetClass="entr" presetSubtype="12" fill="hold" grpId="0" nodeType="afterEffect">
                                  <p:stCondLst>
                                    <p:cond delay="0"/>
                                  </p:stCondLst>
                                  <p:childTnLst>
                                    <p:set>
                                      <p:cBhvr>
                                        <p:cTn id="46" dur="1" fill="hold">
                                          <p:stCondLst>
                                            <p:cond delay="0"/>
                                          </p:stCondLst>
                                        </p:cTn>
                                        <p:tgtEl>
                                          <p:spTgt spid="104459"/>
                                        </p:tgtEl>
                                        <p:attrNameLst>
                                          <p:attrName>style.visibility</p:attrName>
                                        </p:attrNameLst>
                                      </p:cBhvr>
                                      <p:to>
                                        <p:strVal val="visible"/>
                                      </p:to>
                                    </p:set>
                                    <p:anim calcmode="lin" valueType="num">
                                      <p:cBhvr additive="base">
                                        <p:cTn id="47" dur="500" fill="hold"/>
                                        <p:tgtEl>
                                          <p:spTgt spid="104459"/>
                                        </p:tgtEl>
                                        <p:attrNameLst>
                                          <p:attrName>ppt_x</p:attrName>
                                        </p:attrNameLst>
                                      </p:cBhvr>
                                      <p:tavLst>
                                        <p:tav tm="0">
                                          <p:val>
                                            <p:strVal val="0-#ppt_w/2"/>
                                          </p:val>
                                        </p:tav>
                                        <p:tav tm="100000">
                                          <p:val>
                                            <p:strVal val="#ppt_x"/>
                                          </p:val>
                                        </p:tav>
                                      </p:tavLst>
                                    </p:anim>
                                    <p:anim calcmode="lin" valueType="num">
                                      <p:cBhvr additive="base">
                                        <p:cTn id="48" dur="500" fill="hold"/>
                                        <p:tgtEl>
                                          <p:spTgt spid="104459"/>
                                        </p:tgtEl>
                                        <p:attrNameLst>
                                          <p:attrName>ppt_y</p:attrName>
                                        </p:attrNameLst>
                                      </p:cBhvr>
                                      <p:tavLst>
                                        <p:tav tm="0">
                                          <p:val>
                                            <p:strVal val="1+#ppt_h/2"/>
                                          </p:val>
                                        </p:tav>
                                        <p:tav tm="100000">
                                          <p:val>
                                            <p:strVal val="#ppt_y"/>
                                          </p:val>
                                        </p:tav>
                                      </p:tavLst>
                                    </p:anim>
                                  </p:childTnLst>
                                </p:cTn>
                              </p:par>
                            </p:childTnLst>
                          </p:cTn>
                        </p:par>
                        <p:par>
                          <p:cTn id="49" fill="hold">
                            <p:stCondLst>
                              <p:cond delay="4500"/>
                            </p:stCondLst>
                            <p:childTnLst>
                              <p:par>
                                <p:cTn id="50" presetID="2" presetClass="entr" presetSubtype="6" fill="hold" grpId="0" nodeType="afterEffect">
                                  <p:stCondLst>
                                    <p:cond delay="0"/>
                                  </p:stCondLst>
                                  <p:childTnLst>
                                    <p:set>
                                      <p:cBhvr>
                                        <p:cTn id="51" dur="1" fill="hold">
                                          <p:stCondLst>
                                            <p:cond delay="0"/>
                                          </p:stCondLst>
                                        </p:cTn>
                                        <p:tgtEl>
                                          <p:spTgt spid="104460"/>
                                        </p:tgtEl>
                                        <p:attrNameLst>
                                          <p:attrName>style.visibility</p:attrName>
                                        </p:attrNameLst>
                                      </p:cBhvr>
                                      <p:to>
                                        <p:strVal val="visible"/>
                                      </p:to>
                                    </p:set>
                                    <p:anim calcmode="lin" valueType="num">
                                      <p:cBhvr additive="base">
                                        <p:cTn id="52" dur="500" fill="hold"/>
                                        <p:tgtEl>
                                          <p:spTgt spid="104460"/>
                                        </p:tgtEl>
                                        <p:attrNameLst>
                                          <p:attrName>ppt_x</p:attrName>
                                        </p:attrNameLst>
                                      </p:cBhvr>
                                      <p:tavLst>
                                        <p:tav tm="0">
                                          <p:val>
                                            <p:strVal val="1+#ppt_w/2"/>
                                          </p:val>
                                        </p:tav>
                                        <p:tav tm="100000">
                                          <p:val>
                                            <p:strVal val="#ppt_x"/>
                                          </p:val>
                                        </p:tav>
                                      </p:tavLst>
                                    </p:anim>
                                    <p:anim calcmode="lin" valueType="num">
                                      <p:cBhvr additive="base">
                                        <p:cTn id="53" dur="500" fill="hold"/>
                                        <p:tgtEl>
                                          <p:spTgt spid="10446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4451" grpId="0" build="p"/>
      <p:bldP spid="104452" grpId="0"/>
      <p:bldP spid="104453" grpId="0"/>
      <p:bldP spid="104454" grpId="0"/>
      <p:bldP spid="104455" grpId="0"/>
      <p:bldP spid="104456" grpId="0"/>
      <p:bldP spid="104457" grpId="0"/>
      <p:bldP spid="104458" grpId="0"/>
      <p:bldP spid="104459" grpId="0"/>
      <p:bldP spid="104460"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Rectangle 2"/>
          <p:cNvSpPr>
            <a:spLocks noGrp="1" noChangeArrowheads="1"/>
          </p:cNvSpPr>
          <p:nvPr>
            <p:ph type="title"/>
          </p:nvPr>
        </p:nvSpPr>
        <p:spPr/>
        <p:txBody>
          <a:bodyPr/>
          <a:lstStyle/>
          <a:p>
            <a:pPr eaLnBrk="1" hangingPunct="1"/>
            <a:r>
              <a:rPr lang="tr-TR" smtClean="0"/>
              <a:t>MOTİVASYON ARAÇLARI...</a:t>
            </a:r>
          </a:p>
        </p:txBody>
      </p:sp>
      <p:sp>
        <p:nvSpPr>
          <p:cNvPr id="106499" name="Rectangle 3"/>
          <p:cNvSpPr>
            <a:spLocks noGrp="1" noChangeArrowheads="1"/>
          </p:cNvSpPr>
          <p:nvPr>
            <p:ph type="body" sz="half" idx="1"/>
          </p:nvPr>
        </p:nvSpPr>
        <p:spPr>
          <a:xfrm>
            <a:off x="827088" y="1700213"/>
            <a:ext cx="7921625" cy="4114800"/>
          </a:xfrm>
        </p:spPr>
        <p:txBody>
          <a:bodyPr/>
          <a:lstStyle/>
          <a:p>
            <a:pPr eaLnBrk="1" hangingPunct="1">
              <a:lnSpc>
                <a:spcPct val="80000"/>
              </a:lnSpc>
              <a:spcBef>
                <a:spcPct val="0"/>
              </a:spcBef>
              <a:buFont typeface="Wingdings" pitchFamily="2" charset="2"/>
              <a:buChar char="q"/>
            </a:pPr>
            <a:r>
              <a:rPr lang="en-AU" sz="2200" smtClean="0"/>
              <a:t>Kendini gösterme ve yeteneklerini kullanabilme olanakları</a:t>
            </a:r>
            <a:endParaRPr lang="tr-TR" sz="2200" smtClean="0"/>
          </a:p>
        </p:txBody>
      </p:sp>
      <p:pic>
        <p:nvPicPr>
          <p:cNvPr id="30734" name="Picture 13" descr="MPj04002460000[1]"/>
          <p:cNvPicPr>
            <a:picLocks noGrp="1" noChangeAspect="1" noChangeArrowheads="1"/>
          </p:cNvPicPr>
          <p:nvPr>
            <p:ph sz="half" idx="2"/>
          </p:nvPr>
        </p:nvPicPr>
        <p:blipFill>
          <a:blip r:embed="rId3" cstate="print"/>
          <a:srcRect/>
          <a:stretch>
            <a:fillRect/>
          </a:stretch>
        </p:blipFill>
        <p:spPr>
          <a:xfrm>
            <a:off x="6877050" y="2205038"/>
            <a:ext cx="2225675" cy="2803525"/>
          </a:xfrm>
          <a:noFill/>
        </p:spPr>
      </p:pic>
      <p:sp>
        <p:nvSpPr>
          <p:cNvPr id="30722" name="6 Slayt Numarası Yer Tutucusu"/>
          <p:cNvSpPr>
            <a:spLocks noGrp="1"/>
          </p:cNvSpPr>
          <p:nvPr>
            <p:ph type="sldNum" sz="quarter" idx="12"/>
          </p:nvPr>
        </p:nvSpPr>
        <p:spPr>
          <a:noFill/>
        </p:spPr>
        <p:txBody>
          <a:bodyPr/>
          <a:lstStyle/>
          <a:p>
            <a:fld id="{CF4CC4A1-B914-4D6F-9E87-4C6EABB19698}" type="slidenum">
              <a:rPr lang="tr-TR"/>
              <a:pPr/>
              <a:t>9</a:t>
            </a:fld>
            <a:endParaRPr lang="tr-TR"/>
          </a:p>
        </p:txBody>
      </p:sp>
      <p:sp>
        <p:nvSpPr>
          <p:cNvPr id="106500" name="Rectangle 4"/>
          <p:cNvSpPr>
            <a:spLocks noChangeArrowheads="1"/>
          </p:cNvSpPr>
          <p:nvPr/>
        </p:nvSpPr>
        <p:spPr bwMode="auto">
          <a:xfrm>
            <a:off x="827088" y="2276475"/>
            <a:ext cx="7772400" cy="619125"/>
          </a:xfrm>
          <a:prstGeom prst="rect">
            <a:avLst/>
          </a:prstGeom>
          <a:noFill/>
          <a:ln w="9525">
            <a:noFill/>
            <a:miter lim="800000"/>
            <a:headEnd/>
            <a:tailEnd/>
          </a:ln>
        </p:spPr>
        <p:txBody>
          <a:bodyPr/>
          <a:lstStyle/>
          <a:p>
            <a:pPr marL="469900" indent="-469900" eaLnBrk="0" hangingPunct="0">
              <a:spcBef>
                <a:spcPct val="50000"/>
              </a:spcBef>
              <a:buClr>
                <a:schemeClr val="accent2"/>
              </a:buClr>
              <a:buFont typeface="Wingdings" pitchFamily="2" charset="2"/>
              <a:buChar char="q"/>
            </a:pPr>
            <a:r>
              <a:rPr lang="en-AU" sz="2100"/>
              <a:t>Eğitim olanakları</a:t>
            </a:r>
            <a:endParaRPr lang="tr-TR" sz="2100"/>
          </a:p>
        </p:txBody>
      </p:sp>
      <p:sp>
        <p:nvSpPr>
          <p:cNvPr id="106501" name="Rectangle 5"/>
          <p:cNvSpPr>
            <a:spLocks noChangeArrowheads="1"/>
          </p:cNvSpPr>
          <p:nvPr/>
        </p:nvSpPr>
        <p:spPr bwMode="auto">
          <a:xfrm>
            <a:off x="827088" y="2708275"/>
            <a:ext cx="7772400" cy="619125"/>
          </a:xfrm>
          <a:prstGeom prst="rect">
            <a:avLst/>
          </a:prstGeom>
          <a:noFill/>
          <a:ln w="9525">
            <a:noFill/>
            <a:miter lim="800000"/>
            <a:headEnd/>
            <a:tailEnd/>
          </a:ln>
        </p:spPr>
        <p:txBody>
          <a:bodyPr/>
          <a:lstStyle/>
          <a:p>
            <a:pPr marL="469900" indent="-469900" eaLnBrk="0" hangingPunct="0">
              <a:spcBef>
                <a:spcPct val="50000"/>
              </a:spcBef>
              <a:buClr>
                <a:schemeClr val="accent2"/>
              </a:buClr>
              <a:buFont typeface="Wingdings" pitchFamily="2" charset="2"/>
              <a:buChar char="q"/>
            </a:pPr>
            <a:r>
              <a:rPr lang="en-AU" sz="2100"/>
              <a:t>Örgüt politikasının açıklığı</a:t>
            </a:r>
          </a:p>
        </p:txBody>
      </p:sp>
      <p:sp>
        <p:nvSpPr>
          <p:cNvPr id="106502" name="Rectangle 6"/>
          <p:cNvSpPr>
            <a:spLocks noChangeArrowheads="1"/>
          </p:cNvSpPr>
          <p:nvPr/>
        </p:nvSpPr>
        <p:spPr bwMode="auto">
          <a:xfrm>
            <a:off x="827088" y="3141663"/>
            <a:ext cx="7772400" cy="619125"/>
          </a:xfrm>
          <a:prstGeom prst="rect">
            <a:avLst/>
          </a:prstGeom>
          <a:noFill/>
          <a:ln w="9525">
            <a:noFill/>
            <a:miter lim="800000"/>
            <a:headEnd/>
            <a:tailEnd/>
          </a:ln>
        </p:spPr>
        <p:txBody>
          <a:bodyPr/>
          <a:lstStyle/>
          <a:p>
            <a:pPr marL="469900" indent="-469900" eaLnBrk="0" hangingPunct="0">
              <a:spcBef>
                <a:spcPct val="50000"/>
              </a:spcBef>
              <a:buClr>
                <a:schemeClr val="accent2"/>
              </a:buClr>
              <a:buFont typeface="Wingdings" pitchFamily="2" charset="2"/>
              <a:buChar char="q"/>
            </a:pPr>
            <a:r>
              <a:rPr lang="en-AU" sz="2100"/>
              <a:t>Örgüt içi birimler arasındaki uyum</a:t>
            </a:r>
          </a:p>
        </p:txBody>
      </p:sp>
      <p:sp>
        <p:nvSpPr>
          <p:cNvPr id="106503" name="Rectangle 7"/>
          <p:cNvSpPr>
            <a:spLocks noChangeArrowheads="1"/>
          </p:cNvSpPr>
          <p:nvPr/>
        </p:nvSpPr>
        <p:spPr bwMode="auto">
          <a:xfrm>
            <a:off x="827088" y="3573463"/>
            <a:ext cx="7772400" cy="619125"/>
          </a:xfrm>
          <a:prstGeom prst="rect">
            <a:avLst/>
          </a:prstGeom>
          <a:noFill/>
          <a:ln w="9525">
            <a:noFill/>
            <a:miter lim="800000"/>
            <a:headEnd/>
            <a:tailEnd/>
          </a:ln>
        </p:spPr>
        <p:txBody>
          <a:bodyPr/>
          <a:lstStyle/>
          <a:p>
            <a:pPr marL="469900" indent="-469900" eaLnBrk="0" hangingPunct="0">
              <a:spcBef>
                <a:spcPct val="50000"/>
              </a:spcBef>
              <a:buClr>
                <a:schemeClr val="accent2"/>
              </a:buClr>
              <a:buFont typeface="Wingdings" pitchFamily="2" charset="2"/>
              <a:buChar char="q"/>
            </a:pPr>
            <a:r>
              <a:rPr lang="en-AU" sz="2100"/>
              <a:t>Birimin kendine yeterliliği</a:t>
            </a:r>
          </a:p>
        </p:txBody>
      </p:sp>
      <p:sp>
        <p:nvSpPr>
          <p:cNvPr id="106504" name="Rectangle 8"/>
          <p:cNvSpPr>
            <a:spLocks noChangeArrowheads="1"/>
          </p:cNvSpPr>
          <p:nvPr/>
        </p:nvSpPr>
        <p:spPr bwMode="auto">
          <a:xfrm>
            <a:off x="827088" y="4005263"/>
            <a:ext cx="7772400" cy="619125"/>
          </a:xfrm>
          <a:prstGeom prst="rect">
            <a:avLst/>
          </a:prstGeom>
          <a:noFill/>
          <a:ln w="9525">
            <a:noFill/>
            <a:miter lim="800000"/>
            <a:headEnd/>
            <a:tailEnd/>
          </a:ln>
        </p:spPr>
        <p:txBody>
          <a:bodyPr/>
          <a:lstStyle/>
          <a:p>
            <a:pPr marL="469900" indent="-469900" eaLnBrk="0" hangingPunct="0">
              <a:spcBef>
                <a:spcPct val="50000"/>
              </a:spcBef>
              <a:buClr>
                <a:schemeClr val="accent2"/>
              </a:buClr>
              <a:buFont typeface="Wingdings" pitchFamily="2" charset="2"/>
              <a:buChar char="q"/>
            </a:pPr>
            <a:r>
              <a:rPr lang="en-AU" sz="2100"/>
              <a:t>Çalışanlar arasındaki iyi arkadaş ilişkileri</a:t>
            </a:r>
            <a:endParaRPr lang="tr-TR" sz="2100"/>
          </a:p>
        </p:txBody>
      </p:sp>
      <p:sp>
        <p:nvSpPr>
          <p:cNvPr id="106505" name="Rectangle 9"/>
          <p:cNvSpPr>
            <a:spLocks noChangeArrowheads="1"/>
          </p:cNvSpPr>
          <p:nvPr/>
        </p:nvSpPr>
        <p:spPr bwMode="auto">
          <a:xfrm>
            <a:off x="827088" y="4437063"/>
            <a:ext cx="7772400" cy="619125"/>
          </a:xfrm>
          <a:prstGeom prst="rect">
            <a:avLst/>
          </a:prstGeom>
          <a:noFill/>
          <a:ln w="9525">
            <a:noFill/>
            <a:miter lim="800000"/>
            <a:headEnd/>
            <a:tailEnd/>
          </a:ln>
        </p:spPr>
        <p:txBody>
          <a:bodyPr/>
          <a:lstStyle/>
          <a:p>
            <a:pPr marL="469900" indent="-469900" eaLnBrk="0" hangingPunct="0">
              <a:spcBef>
                <a:spcPct val="50000"/>
              </a:spcBef>
              <a:buClr>
                <a:schemeClr val="accent2"/>
              </a:buClr>
              <a:buFont typeface="Wingdings" pitchFamily="2" charset="2"/>
              <a:buChar char="q"/>
            </a:pPr>
            <a:r>
              <a:rPr lang="en-AU" sz="2100"/>
              <a:t>Yeni işe başlayanlara gösterilen ilgi</a:t>
            </a:r>
          </a:p>
        </p:txBody>
      </p:sp>
      <p:sp>
        <p:nvSpPr>
          <p:cNvPr id="106506" name="Rectangle 10"/>
          <p:cNvSpPr>
            <a:spLocks noChangeArrowheads="1"/>
          </p:cNvSpPr>
          <p:nvPr/>
        </p:nvSpPr>
        <p:spPr bwMode="auto">
          <a:xfrm>
            <a:off x="827088" y="4868863"/>
            <a:ext cx="7772400" cy="619125"/>
          </a:xfrm>
          <a:prstGeom prst="rect">
            <a:avLst/>
          </a:prstGeom>
          <a:noFill/>
          <a:ln w="9525">
            <a:noFill/>
            <a:miter lim="800000"/>
            <a:headEnd/>
            <a:tailEnd/>
          </a:ln>
        </p:spPr>
        <p:txBody>
          <a:bodyPr/>
          <a:lstStyle/>
          <a:p>
            <a:pPr marL="469900" indent="-469900" eaLnBrk="0" hangingPunct="0">
              <a:spcBef>
                <a:spcPct val="50000"/>
              </a:spcBef>
              <a:buClr>
                <a:schemeClr val="accent2"/>
              </a:buClr>
              <a:buFont typeface="Wingdings" pitchFamily="2" charset="2"/>
              <a:buChar char="q"/>
            </a:pPr>
            <a:r>
              <a:rPr lang="en-AU" sz="2100"/>
              <a:t>Kişiliğe saygı</a:t>
            </a:r>
            <a:endParaRPr lang="tr-TR" sz="2100"/>
          </a:p>
        </p:txBody>
      </p:sp>
      <p:sp>
        <p:nvSpPr>
          <p:cNvPr id="106507" name="Rectangle 11"/>
          <p:cNvSpPr>
            <a:spLocks noChangeArrowheads="1"/>
          </p:cNvSpPr>
          <p:nvPr/>
        </p:nvSpPr>
        <p:spPr bwMode="auto">
          <a:xfrm>
            <a:off x="831850" y="5300663"/>
            <a:ext cx="7772400" cy="619125"/>
          </a:xfrm>
          <a:prstGeom prst="rect">
            <a:avLst/>
          </a:prstGeom>
          <a:noFill/>
          <a:ln w="9525">
            <a:noFill/>
            <a:miter lim="800000"/>
            <a:headEnd/>
            <a:tailEnd/>
          </a:ln>
        </p:spPr>
        <p:txBody>
          <a:bodyPr/>
          <a:lstStyle/>
          <a:p>
            <a:pPr marL="469900" indent="-469900" eaLnBrk="0" hangingPunct="0">
              <a:spcBef>
                <a:spcPct val="50000"/>
              </a:spcBef>
              <a:buClr>
                <a:schemeClr val="accent2"/>
              </a:buClr>
              <a:buFont typeface="Wingdings" pitchFamily="2" charset="2"/>
              <a:buChar char="q"/>
            </a:pPr>
            <a:r>
              <a:rPr lang="en-AU" sz="2100"/>
              <a:t>Konut ve ulaşım olanakları</a:t>
            </a:r>
          </a:p>
        </p:txBody>
      </p:sp>
      <p:sp>
        <p:nvSpPr>
          <p:cNvPr id="106508" name="Rectangle 12"/>
          <p:cNvSpPr>
            <a:spLocks noChangeArrowheads="1"/>
          </p:cNvSpPr>
          <p:nvPr/>
        </p:nvSpPr>
        <p:spPr bwMode="auto">
          <a:xfrm>
            <a:off x="827088" y="5734050"/>
            <a:ext cx="7772400" cy="619125"/>
          </a:xfrm>
          <a:prstGeom prst="rect">
            <a:avLst/>
          </a:prstGeom>
          <a:noFill/>
          <a:ln w="9525">
            <a:noFill/>
            <a:miter lim="800000"/>
            <a:headEnd/>
            <a:tailEnd/>
          </a:ln>
        </p:spPr>
        <p:txBody>
          <a:bodyPr/>
          <a:lstStyle/>
          <a:p>
            <a:pPr marL="469900" indent="-469900" eaLnBrk="0" hangingPunct="0">
              <a:spcBef>
                <a:spcPct val="50000"/>
              </a:spcBef>
              <a:buClr>
                <a:schemeClr val="accent2"/>
              </a:buClr>
              <a:buFont typeface="Wingdings" pitchFamily="2" charset="2"/>
              <a:buChar char="q"/>
            </a:pPr>
            <a:r>
              <a:rPr lang="en-AU" sz="2100"/>
              <a:t>Uygun çevresel koşullar</a:t>
            </a:r>
            <a:endParaRPr lang="tr-TR" sz="21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9" fill="hold" grpId="0" nodeType="afterEffect">
                                  <p:stCondLst>
                                    <p:cond delay="0"/>
                                  </p:stCondLst>
                                  <p:childTnLst>
                                    <p:set>
                                      <p:cBhvr>
                                        <p:cTn id="6" dur="1" fill="hold">
                                          <p:stCondLst>
                                            <p:cond delay="0"/>
                                          </p:stCondLst>
                                        </p:cTn>
                                        <p:tgtEl>
                                          <p:spTgt spid="106499">
                                            <p:txEl>
                                              <p:pRg st="0" end="0"/>
                                            </p:txEl>
                                          </p:spTgt>
                                        </p:tgtEl>
                                        <p:attrNameLst>
                                          <p:attrName>style.visibility</p:attrName>
                                        </p:attrNameLst>
                                      </p:cBhvr>
                                      <p:to>
                                        <p:strVal val="visible"/>
                                      </p:to>
                                    </p:set>
                                    <p:anim calcmode="lin" valueType="num">
                                      <p:cBhvr additive="base">
                                        <p:cTn id="7" dur="500" fill="hold"/>
                                        <p:tgtEl>
                                          <p:spTgt spid="106499">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06499">
                                            <p:txEl>
                                              <p:pRg st="0" end="0"/>
                                            </p:txEl>
                                          </p:spTgt>
                                        </p:tgtEl>
                                        <p:attrNameLst>
                                          <p:attrName>ppt_y</p:attrName>
                                        </p:attrNameLst>
                                      </p:cBhvr>
                                      <p:tavLst>
                                        <p:tav tm="0">
                                          <p:val>
                                            <p:strVal val="0-#ppt_h/2"/>
                                          </p:val>
                                        </p:tav>
                                        <p:tav tm="100000">
                                          <p:val>
                                            <p:strVal val="#ppt_y"/>
                                          </p:val>
                                        </p:tav>
                                      </p:tavLst>
                                    </p:anim>
                                  </p:childTnLst>
                                </p:cTn>
                              </p:par>
                            </p:childTnLst>
                          </p:cTn>
                        </p:par>
                        <p:par>
                          <p:cTn id="9" fill="hold">
                            <p:stCondLst>
                              <p:cond delay="500"/>
                            </p:stCondLst>
                            <p:childTnLst>
                              <p:par>
                                <p:cTn id="10" presetID="2" presetClass="entr" presetSubtype="3" fill="hold" grpId="0" nodeType="afterEffect">
                                  <p:stCondLst>
                                    <p:cond delay="0"/>
                                  </p:stCondLst>
                                  <p:childTnLst>
                                    <p:set>
                                      <p:cBhvr>
                                        <p:cTn id="11" dur="1" fill="hold">
                                          <p:stCondLst>
                                            <p:cond delay="0"/>
                                          </p:stCondLst>
                                        </p:cTn>
                                        <p:tgtEl>
                                          <p:spTgt spid="106500"/>
                                        </p:tgtEl>
                                        <p:attrNameLst>
                                          <p:attrName>style.visibility</p:attrName>
                                        </p:attrNameLst>
                                      </p:cBhvr>
                                      <p:to>
                                        <p:strVal val="visible"/>
                                      </p:to>
                                    </p:set>
                                    <p:anim calcmode="lin" valueType="num">
                                      <p:cBhvr additive="base">
                                        <p:cTn id="12" dur="500" fill="hold"/>
                                        <p:tgtEl>
                                          <p:spTgt spid="106500"/>
                                        </p:tgtEl>
                                        <p:attrNameLst>
                                          <p:attrName>ppt_x</p:attrName>
                                        </p:attrNameLst>
                                      </p:cBhvr>
                                      <p:tavLst>
                                        <p:tav tm="0">
                                          <p:val>
                                            <p:strVal val="1+#ppt_w/2"/>
                                          </p:val>
                                        </p:tav>
                                        <p:tav tm="100000">
                                          <p:val>
                                            <p:strVal val="#ppt_x"/>
                                          </p:val>
                                        </p:tav>
                                      </p:tavLst>
                                    </p:anim>
                                    <p:anim calcmode="lin" valueType="num">
                                      <p:cBhvr additive="base">
                                        <p:cTn id="13" dur="500" fill="hold"/>
                                        <p:tgtEl>
                                          <p:spTgt spid="106500"/>
                                        </p:tgtEl>
                                        <p:attrNameLst>
                                          <p:attrName>ppt_y</p:attrName>
                                        </p:attrNameLst>
                                      </p:cBhvr>
                                      <p:tavLst>
                                        <p:tav tm="0">
                                          <p:val>
                                            <p:strVal val="0-#ppt_h/2"/>
                                          </p:val>
                                        </p:tav>
                                        <p:tav tm="100000">
                                          <p:val>
                                            <p:strVal val="#ppt_y"/>
                                          </p:val>
                                        </p:tav>
                                      </p:tavLst>
                                    </p:anim>
                                  </p:childTnLst>
                                </p:cTn>
                              </p:par>
                            </p:childTnLst>
                          </p:cTn>
                        </p:par>
                        <p:par>
                          <p:cTn id="14" fill="hold">
                            <p:stCondLst>
                              <p:cond delay="1000"/>
                            </p:stCondLst>
                            <p:childTnLst>
                              <p:par>
                                <p:cTn id="15" presetID="2" presetClass="entr" presetSubtype="8" fill="hold" grpId="0" nodeType="afterEffect">
                                  <p:stCondLst>
                                    <p:cond delay="0"/>
                                  </p:stCondLst>
                                  <p:childTnLst>
                                    <p:set>
                                      <p:cBhvr>
                                        <p:cTn id="16" dur="1" fill="hold">
                                          <p:stCondLst>
                                            <p:cond delay="0"/>
                                          </p:stCondLst>
                                        </p:cTn>
                                        <p:tgtEl>
                                          <p:spTgt spid="106501"/>
                                        </p:tgtEl>
                                        <p:attrNameLst>
                                          <p:attrName>style.visibility</p:attrName>
                                        </p:attrNameLst>
                                      </p:cBhvr>
                                      <p:to>
                                        <p:strVal val="visible"/>
                                      </p:to>
                                    </p:set>
                                    <p:anim calcmode="lin" valueType="num">
                                      <p:cBhvr additive="base">
                                        <p:cTn id="17" dur="500" fill="hold"/>
                                        <p:tgtEl>
                                          <p:spTgt spid="106501"/>
                                        </p:tgtEl>
                                        <p:attrNameLst>
                                          <p:attrName>ppt_x</p:attrName>
                                        </p:attrNameLst>
                                      </p:cBhvr>
                                      <p:tavLst>
                                        <p:tav tm="0">
                                          <p:val>
                                            <p:strVal val="0-#ppt_w/2"/>
                                          </p:val>
                                        </p:tav>
                                        <p:tav tm="100000">
                                          <p:val>
                                            <p:strVal val="#ppt_x"/>
                                          </p:val>
                                        </p:tav>
                                      </p:tavLst>
                                    </p:anim>
                                    <p:anim calcmode="lin" valueType="num">
                                      <p:cBhvr additive="base">
                                        <p:cTn id="18" dur="500" fill="hold"/>
                                        <p:tgtEl>
                                          <p:spTgt spid="106501"/>
                                        </p:tgtEl>
                                        <p:attrNameLst>
                                          <p:attrName>ppt_y</p:attrName>
                                        </p:attrNameLst>
                                      </p:cBhvr>
                                      <p:tavLst>
                                        <p:tav tm="0">
                                          <p:val>
                                            <p:strVal val="#ppt_y"/>
                                          </p:val>
                                        </p:tav>
                                        <p:tav tm="100000">
                                          <p:val>
                                            <p:strVal val="#ppt_y"/>
                                          </p:val>
                                        </p:tav>
                                      </p:tavLst>
                                    </p:anim>
                                  </p:childTnLst>
                                </p:cTn>
                              </p:par>
                            </p:childTnLst>
                          </p:cTn>
                        </p:par>
                        <p:par>
                          <p:cTn id="19" fill="hold">
                            <p:stCondLst>
                              <p:cond delay="1500"/>
                            </p:stCondLst>
                            <p:childTnLst>
                              <p:par>
                                <p:cTn id="20" presetID="2" presetClass="entr" presetSubtype="2" fill="hold" grpId="0" nodeType="afterEffect">
                                  <p:stCondLst>
                                    <p:cond delay="0"/>
                                  </p:stCondLst>
                                  <p:childTnLst>
                                    <p:set>
                                      <p:cBhvr>
                                        <p:cTn id="21" dur="1" fill="hold">
                                          <p:stCondLst>
                                            <p:cond delay="0"/>
                                          </p:stCondLst>
                                        </p:cTn>
                                        <p:tgtEl>
                                          <p:spTgt spid="106502"/>
                                        </p:tgtEl>
                                        <p:attrNameLst>
                                          <p:attrName>style.visibility</p:attrName>
                                        </p:attrNameLst>
                                      </p:cBhvr>
                                      <p:to>
                                        <p:strVal val="visible"/>
                                      </p:to>
                                    </p:set>
                                    <p:anim calcmode="lin" valueType="num">
                                      <p:cBhvr additive="base">
                                        <p:cTn id="22" dur="500" fill="hold"/>
                                        <p:tgtEl>
                                          <p:spTgt spid="106502"/>
                                        </p:tgtEl>
                                        <p:attrNameLst>
                                          <p:attrName>ppt_x</p:attrName>
                                        </p:attrNameLst>
                                      </p:cBhvr>
                                      <p:tavLst>
                                        <p:tav tm="0">
                                          <p:val>
                                            <p:strVal val="1+#ppt_w/2"/>
                                          </p:val>
                                        </p:tav>
                                        <p:tav tm="100000">
                                          <p:val>
                                            <p:strVal val="#ppt_x"/>
                                          </p:val>
                                        </p:tav>
                                      </p:tavLst>
                                    </p:anim>
                                    <p:anim calcmode="lin" valueType="num">
                                      <p:cBhvr additive="base">
                                        <p:cTn id="23" dur="500" fill="hold"/>
                                        <p:tgtEl>
                                          <p:spTgt spid="106502"/>
                                        </p:tgtEl>
                                        <p:attrNameLst>
                                          <p:attrName>ppt_y</p:attrName>
                                        </p:attrNameLst>
                                      </p:cBhvr>
                                      <p:tavLst>
                                        <p:tav tm="0">
                                          <p:val>
                                            <p:strVal val="#ppt_y"/>
                                          </p:val>
                                        </p:tav>
                                        <p:tav tm="100000">
                                          <p:val>
                                            <p:strVal val="#ppt_y"/>
                                          </p:val>
                                        </p:tav>
                                      </p:tavLst>
                                    </p:anim>
                                  </p:childTnLst>
                                </p:cTn>
                              </p:par>
                            </p:childTnLst>
                          </p:cTn>
                        </p:par>
                        <p:par>
                          <p:cTn id="24" fill="hold">
                            <p:stCondLst>
                              <p:cond delay="2000"/>
                            </p:stCondLst>
                            <p:childTnLst>
                              <p:par>
                                <p:cTn id="25" presetID="2" presetClass="entr" presetSubtype="8" fill="hold" grpId="0" nodeType="afterEffect">
                                  <p:stCondLst>
                                    <p:cond delay="0"/>
                                  </p:stCondLst>
                                  <p:childTnLst>
                                    <p:set>
                                      <p:cBhvr>
                                        <p:cTn id="26" dur="1" fill="hold">
                                          <p:stCondLst>
                                            <p:cond delay="0"/>
                                          </p:stCondLst>
                                        </p:cTn>
                                        <p:tgtEl>
                                          <p:spTgt spid="106503"/>
                                        </p:tgtEl>
                                        <p:attrNameLst>
                                          <p:attrName>style.visibility</p:attrName>
                                        </p:attrNameLst>
                                      </p:cBhvr>
                                      <p:to>
                                        <p:strVal val="visible"/>
                                      </p:to>
                                    </p:set>
                                    <p:anim calcmode="lin" valueType="num">
                                      <p:cBhvr additive="base">
                                        <p:cTn id="27" dur="500" fill="hold"/>
                                        <p:tgtEl>
                                          <p:spTgt spid="106503"/>
                                        </p:tgtEl>
                                        <p:attrNameLst>
                                          <p:attrName>ppt_x</p:attrName>
                                        </p:attrNameLst>
                                      </p:cBhvr>
                                      <p:tavLst>
                                        <p:tav tm="0">
                                          <p:val>
                                            <p:strVal val="0-#ppt_w/2"/>
                                          </p:val>
                                        </p:tav>
                                        <p:tav tm="100000">
                                          <p:val>
                                            <p:strVal val="#ppt_x"/>
                                          </p:val>
                                        </p:tav>
                                      </p:tavLst>
                                    </p:anim>
                                    <p:anim calcmode="lin" valueType="num">
                                      <p:cBhvr additive="base">
                                        <p:cTn id="28" dur="500" fill="hold"/>
                                        <p:tgtEl>
                                          <p:spTgt spid="106503"/>
                                        </p:tgtEl>
                                        <p:attrNameLst>
                                          <p:attrName>ppt_y</p:attrName>
                                        </p:attrNameLst>
                                      </p:cBhvr>
                                      <p:tavLst>
                                        <p:tav tm="0">
                                          <p:val>
                                            <p:strVal val="#ppt_y"/>
                                          </p:val>
                                        </p:tav>
                                        <p:tav tm="100000">
                                          <p:val>
                                            <p:strVal val="#ppt_y"/>
                                          </p:val>
                                        </p:tav>
                                      </p:tavLst>
                                    </p:anim>
                                  </p:childTnLst>
                                </p:cTn>
                              </p:par>
                            </p:childTnLst>
                          </p:cTn>
                        </p:par>
                        <p:par>
                          <p:cTn id="29" fill="hold">
                            <p:stCondLst>
                              <p:cond delay="2500"/>
                            </p:stCondLst>
                            <p:childTnLst>
                              <p:par>
                                <p:cTn id="30" presetID="2" presetClass="entr" presetSubtype="2" fill="hold" grpId="0" nodeType="afterEffect">
                                  <p:stCondLst>
                                    <p:cond delay="0"/>
                                  </p:stCondLst>
                                  <p:childTnLst>
                                    <p:set>
                                      <p:cBhvr>
                                        <p:cTn id="31" dur="1" fill="hold">
                                          <p:stCondLst>
                                            <p:cond delay="0"/>
                                          </p:stCondLst>
                                        </p:cTn>
                                        <p:tgtEl>
                                          <p:spTgt spid="106504"/>
                                        </p:tgtEl>
                                        <p:attrNameLst>
                                          <p:attrName>style.visibility</p:attrName>
                                        </p:attrNameLst>
                                      </p:cBhvr>
                                      <p:to>
                                        <p:strVal val="visible"/>
                                      </p:to>
                                    </p:set>
                                    <p:anim calcmode="lin" valueType="num">
                                      <p:cBhvr additive="base">
                                        <p:cTn id="32" dur="500" fill="hold"/>
                                        <p:tgtEl>
                                          <p:spTgt spid="106504"/>
                                        </p:tgtEl>
                                        <p:attrNameLst>
                                          <p:attrName>ppt_x</p:attrName>
                                        </p:attrNameLst>
                                      </p:cBhvr>
                                      <p:tavLst>
                                        <p:tav tm="0">
                                          <p:val>
                                            <p:strVal val="1+#ppt_w/2"/>
                                          </p:val>
                                        </p:tav>
                                        <p:tav tm="100000">
                                          <p:val>
                                            <p:strVal val="#ppt_x"/>
                                          </p:val>
                                        </p:tav>
                                      </p:tavLst>
                                    </p:anim>
                                    <p:anim calcmode="lin" valueType="num">
                                      <p:cBhvr additive="base">
                                        <p:cTn id="33" dur="500" fill="hold"/>
                                        <p:tgtEl>
                                          <p:spTgt spid="106504"/>
                                        </p:tgtEl>
                                        <p:attrNameLst>
                                          <p:attrName>ppt_y</p:attrName>
                                        </p:attrNameLst>
                                      </p:cBhvr>
                                      <p:tavLst>
                                        <p:tav tm="0">
                                          <p:val>
                                            <p:strVal val="#ppt_y"/>
                                          </p:val>
                                        </p:tav>
                                        <p:tav tm="100000">
                                          <p:val>
                                            <p:strVal val="#ppt_y"/>
                                          </p:val>
                                        </p:tav>
                                      </p:tavLst>
                                    </p:anim>
                                  </p:childTnLst>
                                </p:cTn>
                              </p:par>
                            </p:childTnLst>
                          </p:cTn>
                        </p:par>
                        <p:par>
                          <p:cTn id="34" fill="hold">
                            <p:stCondLst>
                              <p:cond delay="3000"/>
                            </p:stCondLst>
                            <p:childTnLst>
                              <p:par>
                                <p:cTn id="35" presetID="2" presetClass="entr" presetSubtype="8" fill="hold" grpId="0" nodeType="afterEffect">
                                  <p:stCondLst>
                                    <p:cond delay="0"/>
                                  </p:stCondLst>
                                  <p:childTnLst>
                                    <p:set>
                                      <p:cBhvr>
                                        <p:cTn id="36" dur="1" fill="hold">
                                          <p:stCondLst>
                                            <p:cond delay="0"/>
                                          </p:stCondLst>
                                        </p:cTn>
                                        <p:tgtEl>
                                          <p:spTgt spid="106505"/>
                                        </p:tgtEl>
                                        <p:attrNameLst>
                                          <p:attrName>style.visibility</p:attrName>
                                        </p:attrNameLst>
                                      </p:cBhvr>
                                      <p:to>
                                        <p:strVal val="visible"/>
                                      </p:to>
                                    </p:set>
                                    <p:anim calcmode="lin" valueType="num">
                                      <p:cBhvr additive="base">
                                        <p:cTn id="37" dur="500" fill="hold"/>
                                        <p:tgtEl>
                                          <p:spTgt spid="106505"/>
                                        </p:tgtEl>
                                        <p:attrNameLst>
                                          <p:attrName>ppt_x</p:attrName>
                                        </p:attrNameLst>
                                      </p:cBhvr>
                                      <p:tavLst>
                                        <p:tav tm="0">
                                          <p:val>
                                            <p:strVal val="0-#ppt_w/2"/>
                                          </p:val>
                                        </p:tav>
                                        <p:tav tm="100000">
                                          <p:val>
                                            <p:strVal val="#ppt_x"/>
                                          </p:val>
                                        </p:tav>
                                      </p:tavLst>
                                    </p:anim>
                                    <p:anim calcmode="lin" valueType="num">
                                      <p:cBhvr additive="base">
                                        <p:cTn id="38" dur="500" fill="hold"/>
                                        <p:tgtEl>
                                          <p:spTgt spid="106505"/>
                                        </p:tgtEl>
                                        <p:attrNameLst>
                                          <p:attrName>ppt_y</p:attrName>
                                        </p:attrNameLst>
                                      </p:cBhvr>
                                      <p:tavLst>
                                        <p:tav tm="0">
                                          <p:val>
                                            <p:strVal val="#ppt_y"/>
                                          </p:val>
                                        </p:tav>
                                        <p:tav tm="100000">
                                          <p:val>
                                            <p:strVal val="#ppt_y"/>
                                          </p:val>
                                        </p:tav>
                                      </p:tavLst>
                                    </p:anim>
                                  </p:childTnLst>
                                </p:cTn>
                              </p:par>
                            </p:childTnLst>
                          </p:cTn>
                        </p:par>
                        <p:par>
                          <p:cTn id="39" fill="hold">
                            <p:stCondLst>
                              <p:cond delay="3500"/>
                            </p:stCondLst>
                            <p:childTnLst>
                              <p:par>
                                <p:cTn id="40" presetID="2" presetClass="entr" presetSubtype="2" fill="hold" grpId="0" nodeType="afterEffect">
                                  <p:stCondLst>
                                    <p:cond delay="0"/>
                                  </p:stCondLst>
                                  <p:childTnLst>
                                    <p:set>
                                      <p:cBhvr>
                                        <p:cTn id="41" dur="1" fill="hold">
                                          <p:stCondLst>
                                            <p:cond delay="0"/>
                                          </p:stCondLst>
                                        </p:cTn>
                                        <p:tgtEl>
                                          <p:spTgt spid="106506"/>
                                        </p:tgtEl>
                                        <p:attrNameLst>
                                          <p:attrName>style.visibility</p:attrName>
                                        </p:attrNameLst>
                                      </p:cBhvr>
                                      <p:to>
                                        <p:strVal val="visible"/>
                                      </p:to>
                                    </p:set>
                                    <p:anim calcmode="lin" valueType="num">
                                      <p:cBhvr additive="base">
                                        <p:cTn id="42" dur="500" fill="hold"/>
                                        <p:tgtEl>
                                          <p:spTgt spid="106506"/>
                                        </p:tgtEl>
                                        <p:attrNameLst>
                                          <p:attrName>ppt_x</p:attrName>
                                        </p:attrNameLst>
                                      </p:cBhvr>
                                      <p:tavLst>
                                        <p:tav tm="0">
                                          <p:val>
                                            <p:strVal val="1+#ppt_w/2"/>
                                          </p:val>
                                        </p:tav>
                                        <p:tav tm="100000">
                                          <p:val>
                                            <p:strVal val="#ppt_x"/>
                                          </p:val>
                                        </p:tav>
                                      </p:tavLst>
                                    </p:anim>
                                    <p:anim calcmode="lin" valueType="num">
                                      <p:cBhvr additive="base">
                                        <p:cTn id="43" dur="500" fill="hold"/>
                                        <p:tgtEl>
                                          <p:spTgt spid="106506"/>
                                        </p:tgtEl>
                                        <p:attrNameLst>
                                          <p:attrName>ppt_y</p:attrName>
                                        </p:attrNameLst>
                                      </p:cBhvr>
                                      <p:tavLst>
                                        <p:tav tm="0">
                                          <p:val>
                                            <p:strVal val="#ppt_y"/>
                                          </p:val>
                                        </p:tav>
                                        <p:tav tm="100000">
                                          <p:val>
                                            <p:strVal val="#ppt_y"/>
                                          </p:val>
                                        </p:tav>
                                      </p:tavLst>
                                    </p:anim>
                                  </p:childTnLst>
                                </p:cTn>
                              </p:par>
                            </p:childTnLst>
                          </p:cTn>
                        </p:par>
                        <p:par>
                          <p:cTn id="44" fill="hold">
                            <p:stCondLst>
                              <p:cond delay="4000"/>
                            </p:stCondLst>
                            <p:childTnLst>
                              <p:par>
                                <p:cTn id="45" presetID="2" presetClass="entr" presetSubtype="12" fill="hold" grpId="0" nodeType="afterEffect">
                                  <p:stCondLst>
                                    <p:cond delay="0"/>
                                  </p:stCondLst>
                                  <p:childTnLst>
                                    <p:set>
                                      <p:cBhvr>
                                        <p:cTn id="46" dur="1" fill="hold">
                                          <p:stCondLst>
                                            <p:cond delay="0"/>
                                          </p:stCondLst>
                                        </p:cTn>
                                        <p:tgtEl>
                                          <p:spTgt spid="106507"/>
                                        </p:tgtEl>
                                        <p:attrNameLst>
                                          <p:attrName>style.visibility</p:attrName>
                                        </p:attrNameLst>
                                      </p:cBhvr>
                                      <p:to>
                                        <p:strVal val="visible"/>
                                      </p:to>
                                    </p:set>
                                    <p:anim calcmode="lin" valueType="num">
                                      <p:cBhvr additive="base">
                                        <p:cTn id="47" dur="500" fill="hold"/>
                                        <p:tgtEl>
                                          <p:spTgt spid="106507"/>
                                        </p:tgtEl>
                                        <p:attrNameLst>
                                          <p:attrName>ppt_x</p:attrName>
                                        </p:attrNameLst>
                                      </p:cBhvr>
                                      <p:tavLst>
                                        <p:tav tm="0">
                                          <p:val>
                                            <p:strVal val="0-#ppt_w/2"/>
                                          </p:val>
                                        </p:tav>
                                        <p:tav tm="100000">
                                          <p:val>
                                            <p:strVal val="#ppt_x"/>
                                          </p:val>
                                        </p:tav>
                                      </p:tavLst>
                                    </p:anim>
                                    <p:anim calcmode="lin" valueType="num">
                                      <p:cBhvr additive="base">
                                        <p:cTn id="48" dur="500" fill="hold"/>
                                        <p:tgtEl>
                                          <p:spTgt spid="106507"/>
                                        </p:tgtEl>
                                        <p:attrNameLst>
                                          <p:attrName>ppt_y</p:attrName>
                                        </p:attrNameLst>
                                      </p:cBhvr>
                                      <p:tavLst>
                                        <p:tav tm="0">
                                          <p:val>
                                            <p:strVal val="1+#ppt_h/2"/>
                                          </p:val>
                                        </p:tav>
                                        <p:tav tm="100000">
                                          <p:val>
                                            <p:strVal val="#ppt_y"/>
                                          </p:val>
                                        </p:tav>
                                      </p:tavLst>
                                    </p:anim>
                                  </p:childTnLst>
                                </p:cTn>
                              </p:par>
                            </p:childTnLst>
                          </p:cTn>
                        </p:par>
                        <p:par>
                          <p:cTn id="49" fill="hold">
                            <p:stCondLst>
                              <p:cond delay="4500"/>
                            </p:stCondLst>
                            <p:childTnLst>
                              <p:par>
                                <p:cTn id="50" presetID="2" presetClass="entr" presetSubtype="6" fill="hold" grpId="0" nodeType="afterEffect">
                                  <p:stCondLst>
                                    <p:cond delay="0"/>
                                  </p:stCondLst>
                                  <p:childTnLst>
                                    <p:set>
                                      <p:cBhvr>
                                        <p:cTn id="51" dur="1" fill="hold">
                                          <p:stCondLst>
                                            <p:cond delay="0"/>
                                          </p:stCondLst>
                                        </p:cTn>
                                        <p:tgtEl>
                                          <p:spTgt spid="106508"/>
                                        </p:tgtEl>
                                        <p:attrNameLst>
                                          <p:attrName>style.visibility</p:attrName>
                                        </p:attrNameLst>
                                      </p:cBhvr>
                                      <p:to>
                                        <p:strVal val="visible"/>
                                      </p:to>
                                    </p:set>
                                    <p:anim calcmode="lin" valueType="num">
                                      <p:cBhvr additive="base">
                                        <p:cTn id="52" dur="500" fill="hold"/>
                                        <p:tgtEl>
                                          <p:spTgt spid="106508"/>
                                        </p:tgtEl>
                                        <p:attrNameLst>
                                          <p:attrName>ppt_x</p:attrName>
                                        </p:attrNameLst>
                                      </p:cBhvr>
                                      <p:tavLst>
                                        <p:tav tm="0">
                                          <p:val>
                                            <p:strVal val="1+#ppt_w/2"/>
                                          </p:val>
                                        </p:tav>
                                        <p:tav tm="100000">
                                          <p:val>
                                            <p:strVal val="#ppt_x"/>
                                          </p:val>
                                        </p:tav>
                                      </p:tavLst>
                                    </p:anim>
                                    <p:anim calcmode="lin" valueType="num">
                                      <p:cBhvr additive="base">
                                        <p:cTn id="53" dur="500" fill="hold"/>
                                        <p:tgtEl>
                                          <p:spTgt spid="10650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6499" grpId="0" build="p"/>
      <p:bldP spid="106500" grpId="0"/>
      <p:bldP spid="106501" grpId="0"/>
      <p:bldP spid="106502" grpId="0"/>
      <p:bldP spid="106503" grpId="0"/>
      <p:bldP spid="106504" grpId="0"/>
      <p:bldP spid="106505" grpId="0"/>
      <p:bldP spid="106506" grpId="0"/>
      <p:bldP spid="106507" grpId="0"/>
      <p:bldP spid="106508" grpId="0"/>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Kağıt">
  <a:themeElements>
    <a:clrScheme name="Kağıt">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Kağıt">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Kağıt">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5</TotalTime>
  <Words>641</Words>
  <Application>Microsoft Office PowerPoint</Application>
  <PresentationFormat>Ekran Gösterisi (4:3)</PresentationFormat>
  <Paragraphs>180</Paragraphs>
  <Slides>25</Slides>
  <Notes>13</Notes>
  <HiddenSlides>0</HiddenSlides>
  <MMClips>0</MMClips>
  <ScaleCrop>false</ScaleCrop>
  <HeadingPairs>
    <vt:vector size="4" baseType="variant">
      <vt:variant>
        <vt:lpstr>Tema</vt:lpstr>
      </vt:variant>
      <vt:variant>
        <vt:i4>1</vt:i4>
      </vt:variant>
      <vt:variant>
        <vt:lpstr>Slayt Başlıkları</vt:lpstr>
      </vt:variant>
      <vt:variant>
        <vt:i4>25</vt:i4>
      </vt:variant>
    </vt:vector>
  </HeadingPairs>
  <TitlesOfParts>
    <vt:vector size="26" baseType="lpstr">
      <vt:lpstr>Kağıt</vt:lpstr>
      <vt:lpstr> MOTİVASYON</vt:lpstr>
      <vt:lpstr>Motivasyon (Güdüleme) nedir ?</vt:lpstr>
      <vt:lpstr>MOTİVASYONUN AMACI...</vt:lpstr>
      <vt:lpstr>MOTİVASYONU ARTIRMAYA YÖNELİK YÖNTEMLER…</vt:lpstr>
      <vt:lpstr>MOTİVASYONU ARTIRMAYA YÖNELİK YÖNTEMLER…</vt:lpstr>
      <vt:lpstr>MOTİVASYONU ARTIRMAYA YÖNELİK YÖNTEMLER…</vt:lpstr>
      <vt:lpstr>MOTİVASYONU ARTIRMAYA YÖNELİK YÖNTEMLER…</vt:lpstr>
      <vt:lpstr>MOTİVASYON ARAÇLARI...</vt:lpstr>
      <vt:lpstr>MOTİVASYON ARAÇLARI...</vt:lpstr>
      <vt:lpstr>SONUÇ...</vt:lpstr>
      <vt:lpstr>  KURUM KÜLTÜRÜ</vt:lpstr>
      <vt:lpstr>KURUM KÜLTÜRÜ</vt:lpstr>
      <vt:lpstr>Slayt 13</vt:lpstr>
      <vt:lpstr>Slayt 14</vt:lpstr>
      <vt:lpstr>Slayt 15</vt:lpstr>
      <vt:lpstr>Slayt 16</vt:lpstr>
      <vt:lpstr>Slayt 17</vt:lpstr>
      <vt:lpstr>Slayt 18</vt:lpstr>
      <vt:lpstr>Slayt 19</vt:lpstr>
      <vt:lpstr>Slayt 20</vt:lpstr>
      <vt:lpstr>Slayt 21</vt:lpstr>
      <vt:lpstr>Slayt 22</vt:lpstr>
      <vt:lpstr>Kurum Kültürün Önemi </vt:lpstr>
      <vt:lpstr>Kurum Kültürünün İşlevleri  1</vt:lpstr>
      <vt:lpstr>Kurum Kültürünün İşlevleri  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MOTİVASYON</dc:title>
  <dc:creator>Lenovo</dc:creator>
  <cp:lastModifiedBy>Windows Kullanıcısı</cp:lastModifiedBy>
  <cp:revision>4</cp:revision>
  <dcterms:created xsi:type="dcterms:W3CDTF">2019-12-02T11:55:29Z</dcterms:created>
  <dcterms:modified xsi:type="dcterms:W3CDTF">2019-12-02T12:04:24Z</dcterms:modified>
</cp:coreProperties>
</file>